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3.xml" ContentType="application/vnd.openxmlformats-officedocument.presentationml.notesSlide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89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303" r:id="rId12"/>
    <p:sldId id="304" r:id="rId13"/>
    <p:sldId id="305" r:id="rId14"/>
    <p:sldId id="299" r:id="rId15"/>
    <p:sldId id="298" r:id="rId16"/>
    <p:sldId id="281" r:id="rId17"/>
    <p:sldId id="297" r:id="rId18"/>
    <p:sldId id="300" r:id="rId19"/>
    <p:sldId id="301" r:id="rId20"/>
    <p:sldId id="302" r:id="rId21"/>
    <p:sldId id="287" r:id="rId22"/>
    <p:sldId id="306" r:id="rId23"/>
    <p:sldId id="28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BF75045-A024-7445-9A68-D864FDBA4C9D}">
          <p14:sldIdLst>
            <p14:sldId id="256"/>
            <p14:sldId id="25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303"/>
            <p14:sldId id="304"/>
            <p14:sldId id="305"/>
            <p14:sldId id="299"/>
            <p14:sldId id="298"/>
            <p14:sldId id="281"/>
            <p14:sldId id="297"/>
            <p14:sldId id="300"/>
            <p14:sldId id="301"/>
            <p14:sldId id="302"/>
          </p14:sldIdLst>
        </p14:section>
        <p14:section name="Summary" id="{A2987EFA-D139-9740-A0A4-E44C151CB98F}">
          <p14:sldIdLst>
            <p14:sldId id="287"/>
            <p14:sldId id="306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C6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35"/>
    <p:restoredTop sz="80660"/>
  </p:normalViewPr>
  <p:slideViewPr>
    <p:cSldViewPr snapToGrid="0" snapToObjects="1">
      <p:cViewPr varScale="1">
        <p:scale>
          <a:sx n="80" d="100"/>
          <a:sy n="80" d="100"/>
        </p:scale>
        <p:origin x="159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10T14:03:49.4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16884 5429 806 0,'32'-16'72'0,"3"4"-58"0,4-7-14 0,-4-6 0 16,-3-3 44-16,0-4 5 0,-1 4 2 0,1-6-461 16</inkml:trace>
  <inkml:trace contextRef="#ctx0" brushRef="#br0" timeOffset="826.784">17399 4849 1447 0,'11'-16'32'0,"3"-2"6"0,3-8 2 0,1 8 0 0,-4-1-32 0,4-6-8 0,-4 3 0 0,-4-3 0 15,-3 15 79-15,4-5 13 0,-4 5 4 0,-3 1 0 0,-4-7-56 0,0 7-10 16,0 6-2-16,-4-4-1 0,-3 4-15 0,-7-3-2 15,-7-4-1-15,-7 7 0 0,-11-3-1 0,-4 3 0 16,-6-3 0-16,-7-4 0 0,-1 10 23 16,-10 0 4-16,-7 0 1 0,14-6 0 15,-7 6-15-15,0 0-2 0,-7 0-1 0,-7 0 0 0,-7-3 10 0,-4 3 3 16,-3-6 0-16,-43 6 0 0,11 0-31 0,0-10 0 16,4 1 0-16,3-7 0 0,7 7 11 0,-4-4-11 15,-10-3 12-15,4-2-12 0,3-1 0 0,-11 0 0 16,-6 3 0-16,-4-2 0 0,3-1 20 0,32 3-4 15,-14 13 0-15,-7-13 0 0,-10 1 6 0,-4-4 1 16,-8 9 0-16,-13-5 0 0,-11 5-3 0,-84-2-1 16,27 2 0-16,15 1 0 0,14 3-19 0,0-1 0 15,4 14 0-15,10-1 0 0,7-6 8 0,7 0-8 0,14 3 12 0,7-3-12 16,15 9 12-16,3 1-12 0,-7-1 12 0,3-3-12 16,0-2 10-16,1 5-10 0,-4-3 8 0,0-6-8 15,0 0 10-15,3 0-10 0,0 0 12 0,1-6-12 16,-1-3 14-16,1-1-4 0,-4 1-1 0,-1-1 0 15,-2-2 19-15,6-4 4 0,-10 0 1 0,7-5 0 16,10-5-33-16,11 1 0 0,0-3 0 0,36 3 0 16,-8-9 0-16,4 5 0 0,3-8 0 0,4-4 0 15,7-6 0-15,-4-6 0 0,15-4 0 0,-15-18 0 16,15 3 14-16,13 6-1 0,15-3 0 0,17 3 0 16,18-3-2-16,4-3-1 0,10 3 0 0,18 6 0 15,14 1 0-15,14-4 0 0,7-3 0 0,17 0 0 16,15-3-2-16,-18 25 0 0,15-13 0 0,13 7 0 15,21-1-8-15,15-8 8 0,10 8-8 0,8-8 8 16,13 5-8-16,110-31 0 0,-11 16 0 0,7 10-11 0,4 18 11 0,-14 0 0 16,-15 6-9-16,8 0 9 0,-1 4-15 0,-80 9 2 15,13 0 0-15,18 6 0 16,8-15-5-16,13 5-1 0,11 4 0 0,-4-3 0 16,-3 0-10-16,127-16-3 0,-49 6 0 0,-29 10 0 15,-10 3-12-15,-11 0-2 0,-11 9-1 0,-10 7 0 16,-7 9 7-16,-4 0 0 0,1 15 1 0,-4 4 0 15,-4 6 7-15,0 4 2 0,-3 8 0 0,7 13 0 0,0-12 14 0,-8 15 2 16,-13 1 1-16,-14 8 0 0,-8 7 13 0,-13 3-9 16,-5 1 9-16,-2 8-8 0,-1-12 8 0,-17-3 8 0,-15-3-8 15,-13 6 11-15,-11 3 28 0,-11 6 5 0,-10-12 2 16,-8-3 0-16,-13-10-2 0,-7 0 0 0,-8 7 0 16,-7-4 0-16,1 4-6 0,-4 6-2 0,-11-4 0 15,-3-8 0-15,-11 5 0 0,0-5 0 0,-7-1 0 0,-10-9 0 16,-8 12-25-16,-3-5-11 0,-7 5 8 0,-4 4-8 15,-10-4 10-15,-7-3-10 0,-4 1 12 0,-14-4-12 16,-10-9 8-16,-12 2-8 0,-6-8 0 0,11-7 0 16,-15 7 10-16,-14-7-10 0,-7-3 8 0,-17 3-8 15,-11-3 8-15,-21 3-8 0,-15-9 8 0,-112 13-8 16,-4-20 0-16,-6 4 0 0,-15-13-14 0,-21-3 5 16,-25 0-25-16,116-3-5 15,-31-3-1-15,-31-4 0 0,-30-2-104 0,-20-4-20 16,-18-3-5-16,-21-6-1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10T14:03:59.7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0 4689 2660 0,'1274'-699'236'0,"-1236"677"-188"0,8-6-39 0,14-7-9 0,7 4 15 0,14-19 1 0,11 6 0 0,7 0 0 16,45-22-4-16,5-3 0 0,6 13 0 0,14-4 0 15,18 7-3-15,14-10-1 0,7 10 0 0,18-1 0 16,3-8-8-16,11 15 0 0,4-4 0 0,6 4 0 15,11 3 0-15,4 10 0 0,3-13 0 0,11 9 0 16,14-2 0-16,-15 5 0 0,-10 7-10 0,4 0 10 16,-7 2 0-16,3 14 0 0,-4 6 0 0,-3-1 0 15,-10 14 0-15,-8 2 0 0,-6 10 0 0,-15-3 0 16,-3 2 8-16,-15 11-8 0,-10-11 0 0,-25 8 0 0,-6 2 0 16,-22-3 0-16,-18 0 0 0,-17-6 0 0,-28 9 0 15,-18-19 0-15,-18 7 0 0,-17-7 0 0,-11 1-16 0,-25 6-4 16,-20-13-1-16,-26 3 0 0,-20-3 21 0,-26 6 0 15,-24-9 0-15,-24 0 0 0,-22 7-12 0,-11-1-4 16,-10-3 0-16,-17-3-1 0,-12 0 17 0,-13-3-8 16,-18-3 8-16,-4 6 0 0,-6 6 0 0,3-6 0 15,0-6 0-15,-22 6 0 0,-16 9 9 0,-15 1 3 16,3-1 0-16,4 0 0 0,-3 7-3 0,3 12 0 16,-4-9 0-16,-3 12 0 0,4-2-9 0,3-1 0 15,14 6 9-15,18 4-9 0,21-3 0 0,7-1 0 16,11 4 0-16,10 2 0 0,21 1 0 0,18 0 0 15,29-7 0-15,13-5 0 0,25-1 8 0,46-9-8 16,14-4 8-16,14-2-8 0,11 3 10 0,10-7-2 0,11 0-8 16,14-9 12-16,25 7-12 0,10-7 0 0,18-7 0 0,28-2 0 15,14-10 28-15,78-15 0 0,18-4 0 0,10 4 0 16,7-4-2-16,25-3-1 0,10 4 0 0,32 2 0 16,15-9-13-16,10 7-2 0,14 2-1 0,10-12 0 15,11 12-9-15,11 1 0 0,3-1 0 0,0 7 0 16,1 0-21-16,-12 12 0 0,-6-2 0 0,-4-1 0 15,14 3-3-15,-10 13-1 0,-15-3 0 0,-13 3 0 16,-4 12 3-16,-15-9 1 0,-13 12 0 0,-18 4 0 16,-18 3 10-16,-6 6 3 0,-19 3 0 0,-10-3 0 15,-14 4 8-15,-24-4-8 0,-22 0 8 0,-14 3-8 16,-11-9 8-16,-24 9 0 0,-29-19 0 0,-6 7-8 16,-8 3 0-16,-17-3 0 0,-14-7 0 0,-8 0 0 15,-10-2-24-15,-10-4-5 0,-12 6-1 16,-20-9 0-16,-21 0 24 0,-11 0 5 0,-11-9 1 0,-24 6 0 0,-29-13 8 0,-21 7 0 15,-14-16 0-15,-24 6 0 0,-18-6-10 0,-18-10 10 16,-21-3-12-16,-18 4 12 0,-10-1-12 0,-21-2 4 16,-22-1 8-16,0 4-13 0,11 9 13 0,-3-4 0 15,-4 4 0-15,-4 3 0 0,-10 7 0 0,7-4-9 16,4 9 9-16,13 4-8 0,1-3 8 0,10 6 16 16,14 3-4-16,7 3-1 0,4-3 1 0,21 9 0 15,14 1 0-15,22-1 0 0,13 7-12 0,18-7 12 16,18 1-12-16,21 5 12 0,6-5-12 0,22-7 0 15,11 3 0-15,28 3 8 0,10-2-8 0,22-4 0 16,14-3 0-16,21 0 0 0,3 0 0 0,25 0 10 0,28 0-10 0,22 0 10 16,17 0 1-16,28 0 0 0,26-10 0 0,27 7 0 15,32-3 23-15,35 0 5 0,36-7 1 16,24 7 0-16,32-3-21 0,18 5-4 0,21-5-1 0,21 3 0 16,28 6-14-16,4 0 0 0,3 0 0 0,4 9 0 15,6 1-14-15,-13 8-2 0,-11-2-1 0,-21 12 0 16,-17-9-2-16,-26 16 0 0,-27-7 0 0,-32 6 0 31,-22-9-32-31,-21 4-6 0,-20-4-2 0,-29 0 0 0,-29 3 10 0,-20-12 1 16,-15 6 1-16,-24-4 0 0,-25-2 31 0,-17 3 5 0,-11-3 2 0,-18-4 0 15,-18 4 9-15,-17-1-13 0,-17-2 5 0,-15-4 8 16,-11 1 0-16,-31-4 0 0,-25-6 0 0,-28 0 0 16,-17 0 8-16,-15 0 0 0,-18-6 0 0,-24-4 0 0,-25-2-8 15,-28-4-9-15,-21 7 9 0,-25-10-13 0,-17 3-3 16,-18-2-1-16,-15 2 0 0,-3-3 0 0,-3 6-3 0,-7-2 0 15,-4 12 0-15,-11-13 0 0,15 16 20 0,10-6 0 16,11 3 0-16,35 3 0 0,14 3 39 0,28-3 1 16,29-3 1-16,31 6 0 0,32 3 23 0,36-6 5 15,24 0 1-15,31 0 0 0,29 0-35 0,25-6-7 16,14 3-2-16,35-4 0 0,32 7-13 0,46-19-2 16,28 4-1-16,42-4 0 0,39-9-10 0,35 9 0 15,29-6 0-15,28 6 8 0,28 0-8 0,17 4 0 16,19 5 0-16,3 7 8 0,14 6-8 0,-4 16 0 15,-14 0 0-15,4 15 0 16,3 7-76-16,-10 0-18 0,-14 9-3 0,-22-3-994 0</inkml:trace>
  <inkml:trace contextRef="#ctx0" brushRef="#br0" timeOffset="2636.673">1520 8088 1792 0,'-52'-15'80'0,"20"5"16"0,4-2-77 0,-8-4-19 0,1 7 0 0,3-1 0 16,1 1 72-16,2 2 10 0,5-2 2 0,10 9 1 15,-1 0-28-15,8-3-5 0,4-3-2 0,3 6 0 16,0 0-26-16,0 0-6 0,0 0-1 0,0 0 0 16,0 0-17-16,0 0 0 0,0 15-8 0,0-2 8 15,0 6 0-15,0 6 13 0,0 0-1 0,-4 3 0 16,-6 7 16-16,3 12 4 0,3-3 0 0,1 15 0 16,-8-2-8-16,0 12 0 0,8-7-1 0,-8 4 0 15,1 3-2-15,-1 10 0 0,1 2 0 0,-1 1 0 16,-3-1-1-16,0 7-1 0,0 0 0 0,-4 0 0 15,11 2 3-15,-11 1 1 0,4 7 0 0,0 2 0 16,4 13 17-16,-1 6 3 0,-3 6 1 0,7 7 0 0,0 9-24 16,0 3-4-16,3 1 0 0,-6 5-1 0,10 20 5 15,-4-1 0-15,-3 0 1 0,7 16 0 0,-4 7-21 0,8 5 0 16,-4 16 0-16,7 10-12 0,-3 6 12 0,-4 6 0 16,0-3 0-16,0-9-8 0,0-10 8 0,0-15 0 15,-11-20 0-15,7-8 0 0,4-10 0 0,-7-7-13 16,7-12 3-16,0 0 1 0,0-6 17 0,7-9 3 15,-3-13 1-15,7 6 0 0,-1-3-20 0,4 0-4 16,7-10-1-16,-6-5 0 16,-5-13-122-16,8 3-24 0,-1-7-5 0</inkml:trace>
  <inkml:trace contextRef="#ctx0" brushRef="#br0" timeOffset="5624.862">7200 10980 1324 0,'-24'0'118'16,"-5"0"-94"-16,-13-7-24 0,0 4 0 16,-15-3 76-16,-6-4 12 0,-4 1 1 0,-4 0 1 15,4-1-44-15,-7-5-9 0,-4 2-1 0,-3-3-1 16,-3 1-71-16,-5-4-15 0,-2 0-2 0,-1 0-1 15,4 3-17-15,3-2-3 0,-7-1-1 0,8 0 0 0,3 3 75 16,6-2 27-16,-9-8-1 0,6 8-430 16,4-7-85-16</inkml:trace>
  <inkml:trace contextRef="#ctx0" brushRef="#br0" timeOffset="8041.189">3941 10500 345 0,'0'-3'15'0,"0"3"4"0,0 0-19 0,0 3 0 0,0-3 0 0,-8 0 0 16,8 0 406-16,0 0 78 0,0 0 15 0,22 6 3 15,-8-3-370-15,10 3-73 0,1-2-15 0,7-4-4 16,3 0 16-16,4 0 4 0,-4-4 0 0,11 4 0 16,4-6-13-16,2 6-3 0,5-3 0 0,6-3 0 15,-3 3-4-15,7-4-2 0,-3 7 0 0,3 0 0 16,0 0-10-16,11 0-3 0,-8 0 0 0,4 7 0 15,4-4-9-15,-1 3-3 0,-6-3 0 0,14 3 0 16,-1-2-13-16,1 8 8 0,10-9-8 0,0 3 0 16,-3-2 13-16,10 2-3 0,-6 3-1 0,6-6 0 15,0-3 4-15,1 0 1 0,-1 7 0 0,4-4 0 16,3 3-1-16,-7-6 0 0,11 3 0 0,-3 4 0 16,10-7 6-16,0 9 1 0,7-9 0 0,10 9 0 15,-10-2 4-15,7-4 0 0,0 3 1 0,0-3 0 0,15 3-5 16,-5-2 0-16,11 2-1 0,-3 3 0 0,3 1-9 0,4-10-2 15,0 0 0-15,0 0 0 0,3 6-8 0,4-6 0 16,-8 0 9-16,5 0-9 0,-5-6 0 0,5 3 0 16,-1-4 0-16,-7 4 8 0,-3-3-8 0,-4-4 0 15,-3 1 0-15,3 3 0 0,7-4 0 0,4 10 8 16,0-3-8-16,-1 3 0 0,-2-6 0 0,2 6 0 16,-2 0 0-16,2 0 0 0,-3 0 0 0,8 0 0 15,3 0 0-15,-1 0 0 0,-9 0 0 0,-1-9 0 16,-3 2 0-16,-1 4 0 0,1-3 0 0,7-4 14 15,3 1-3-15,4 0-1 0,3-1-10 0,-3 7 0 16,3-9 0-16,-3 8 0 0,0-2-10 0,-4 6-7 0,-3-3-2 16,0 3 0-16,-4-6 19 0,4 6-12 0,-1 0 12 0,-6 6-10 15,-4-6 10-15,0 0 0 0,4 0-9 0,3-6 9 16,0 3 0-16,4-4 0 0,0-2 0 0,-4 0 0 16,-7 9 0-16,-3-7-11 0,-7 7 11 0,-4 0-8 15,-4 7 8-15,-3-1-8 0,0 3 8 0,0-6-8 16,0 4 8-16,4-4-8 0,-8 6 8 0,4-3-8 15,-7-2 0-15,0 2 0 0,0-6 0 0,0 9 0 16,-7-3-1-16,0-2 0 0,0 2 0 0,0 3 0 16,3 1 9-16,-7-1 0 0,-3 1 0 0,3-1 0 15,8 0 0-15,-8 7-16 0,1-7 4 0,-5 1 0 16,1-1 12-16,-14-2 0 0,-11-4 0 0,-7 3 0 16,-7-3 0-16,-10 3-15 0,-8-3 4 0,-3 7 1 15,0-4 20-15,-4-3 4 0,0 4 1 0,4-1 0 16,4-3-6-16,-4 3-1 0,-1-3 0 0,1-3 0 15,-3 0-8-15,3 0 8 0,-1 0-8 0,-2-9 8 0,3 0-8 0,3 2 0 16,0-2 0-16,4-1 0 0,0 1 0 0,4 0 0 16,10-10 0-16,0 9 0 0,3-5 0 0,1 5 0 15,10-8 0-15,4 8 0 0,6-6 0 0,8 7 0 16,3 6 0-16,1-3 0 0,3 2 0 0,3-2-9 16,4-3 9-16,-4 3 0 0,1 6-13 0,-5-4 4 15,5 8 1-15,-4-4 0 0,-1 0-10 0,-2 6-2 16,3 3 0-16,-1 1 0 0,1 5 7 0,-4-5 1 15,-3 9 0-15,0-10 0 0,3 7-2 0,-3-4 0 16,-4 4 0-16,-6 3 0 0,-1-10 1 0,0 7 0 16,4-7 0-16,-8 7 0 0,-6-4 13 0,3-2-12 0,-7-1 12 15,4-3-12-15,-4-2 12 0,3-4 0 0,1 6 0 16,-11-6 0-16,-7 0 0 0,0 0 0 0,0-6 0 16,-7 2 0-16,0-2 0 0,-7-3 0 0,3-1 0 0,-7-2 0 15,1-4 8-15,-1-3-8 0,-3-6 0 0,-7 6 0 16,-4 1 0-16,0 2 0 0,-3-9 0 0,0 6 0 15,-1 0 0-15,-3-6 0 0,1 6 0 0,-1-6-9 16,-7 6 9-16,3-3-13 0,-2-3 5 0,-1 7 8 16,-7-8-14-16,3 1 5 0,-3 7 1 0,-3-11 0 15,-1-5-4-15,-3 6 0 0,0-10 0 0,-7-3 0 16,0-6-5-16,-3-3-2 0,-11 6 0 0,-1 3 0 16,-2-3 6-16,-8 1 1 0,0-8 0 0,-7 4 0 15,-3 3 2-15,-4 1 1 0,0-1 0 0,-3 0 0 16,0 6 9-16,-1 0 8 0,-3 4-8 0,0-4 11 0,-7 4-3 15,-3-1 0-15,-4-2 0 0,-4 2 0 0,-3 1-8 16,-3-4 0-16,-5 1 0 0,1-4 0 0,-3-3 8 16,-1 0 2-16,-3 6 1 0,-4-6 0 0,-3 1 5 15,-7-11 0-15,3 7 1 0,-4 3 0 0,5-3 3 0,-8-3 0 16,-11 6 0-16,5-3 0 0,-1-6-3 0,0 9 0 16,-7 6 0-16,3-6 0 0,-6 0-4 0,3 7-1 15,0-4 0-15,0 10 0 0,-3-10-2 0,-4 3-1 16,-11 4 0-16,7-1 0 0,12 7 0 0,2 3 0 15,1-3 0-15,3 0 0 0,-4 2-1 0,8-2 0 16,3 9 0-16,-3-6 0 0,3 0 5 0,-7-3 1 16,-3 3 0-16,-1 6 0 0,4-9-14 0,1 3 0 15,-8 6 0-15,3 0 0 0,-3 0 0 0,0 1 11 0,4-4-3 16,-1 3-8-16,-3 6 12 0,1-2-12 0,-5 5 12 16,8 1-12-16,-1 3 12 0,1 6-4 0,-4-4 0 0,3 4-8 15,5 4 11-15,-5 5-11 0,1-3 10 0,-1 4-10 16,-6 8 9-16,-1 1-9 0,-13 0 8 0,3 6-8 15,7 0 9-15,-4 3-9 0,4-2 10 0,4 2-10 16,3 0 9-16,7-3-9 0,0 3 8 0,4-12-8 16,6-7 8-16,-2 7-8 0,-5-3 8 0,1-4-8 15,3-3 8-15,0 4-8 0,4-1 0 0,-4-3 8 16,7 7 0-16,-3-4-8 0,0-2 12 0,-8 2-4 16,1 7-8-16,0-4 0 0,-8-2 0 0,1 5 0 15,-11 1-8-15,3-3 8 0,1 5 0 0,-1-2 0 16,1 0 0-16,-1-4 0 0,4 7 0 0,-3-3 0 15,3-1-9-15,7-2 9 0,4 3 0 0,3-1 0 0,-3-5 0 16,3-1 0-16,0 4 0 0,11 2 0 0,-1 4 0 0,1 6 0 16,7-6 0-16,-4-3 0 0,8 3 0 0,-1-1 0 15,-3 1 0-15,-1 0 0 0,1 0 0 0,-7 6 0 16,-4-6 0-16,-7 6 0 0,-3 0 0 0,-4 3 8 16,-3-3-8-16,3-3 12 0,3 0-12 0,5-3 0 15,2-7 0-15,1 4 0 0,-4 3 0 0,4-10 0 16,7 7 0-16,3-7 0 0,0 1 0 0,0-1 0 15,1 1 9-15,6-4-9 0,11-6 9 0,3 3-9 16,1 6 10-16,-1-9-10 0,-3 10 0 0,4-4 0 16,10-6 0-16,0 10 0 0,-11-10 0 0,4 6 8 15,0-3-8-15,-3-3 0 0,-4 6 0 0,-1-3 0 16,-2-3 0-16,-1 0 0 0,-3 0 8 0,-7 0 0 16,0 0-8-16,-1 0 12 0,-2-3-12 0,3 3 0 0,-1-6 0 0,1 6 0 15,-4 0 0-15,1 0 0 0,3-3 0 0,-4-3 0 16,0 2 0-16,0-2 0 0,1 6 0 0,-1-6 0 15,-3 3 0-15,-1-4 0 0,1-2 0 0,-4 6 0 16,1-3 0-16,-5 3 0 0,1-4 0 0,0 7 0 16,3-9 0-16,-3-1 0 0,-4 10 0 0,0-6 0 15,-10 3 0-15,3-3 0 0,-7-4 0 0,7 1 0 16,0 0 0-16,7-1 0 0,-3 4 0 0,3-4 0 16,4 1 0-16,-1 0 0 0,1 6 0 0,0-7 0 15,3-2 0-15,-10 8 11 0,-1-2-11 0,4-3 10 16,-3 6-10-16,0-7 0 0,3-5 0 0,-7 11 0 0,11-2 0 15,3 0 0-15,7-4 0 0,0 7 0 16,1-6-8-16,-1 3 8 0,4-4 0 0,3 7 0 16,-7-9 0-16,11 2 0 0,-3 1 0 0,6-1 0 0,-7 7-8 15,15-3 8-15,-4 3 0 0,3-4 0 0,4 7 0 0,4-3 0 16,-8-3 0-16,7 6 0 0,-6 0 0 0,3 0 0 16,7 0 0-16,0 0 0 0,0 9 0 0,0-9 0 15,0 7 0-15,-3-4 0 0,-1 3 0 0,4-3 0 16,11 4 0-16,-8-4 0 0,8 6 0 0,-1-3 0 15,5 4 0-15,-1-4-11 0,-4-3 11 0,1 7 9 16,0-4-1-16,-4 3-8 0,10-6 0 0,1 7 0 16,-7 6 0-16,6-7 0 0,1 0 0 0,3 7 0 15,-7-7-15-15,7 1 5 0,-10 6 10 0,7-7 0 16,-8 3 0-16,12-2 0 0,2 6 0 0,1-7 0 0,0 7 0 16,-1-4 0-16,8-2 0 0,-4 5 0 0,4-5 0 15,7 5-8-15,-4-5 8 0,4 9 0 0,7-10 0 0,0 10 0 16,0-10 0-16,-4 7 0 0,8 3-9 0,6-4 9 15,-6-5 0-15,6 9-9 0,-7-4 9 0,11-2 0 16,-3 6-9-16,-4 6 9 0,7-6 0 0,0-4-9 16,7 10 9-16,-4-6 0 0,-3 0 0 0,4 0-8 15,3 0 8-15,-3 6 0 0,6-7-9 0,1 8 9 16,-1-8 0-16,4 1 0 0,1 6 0 0,6-6 0 16,-7 9-9-16,0-3 9 0,7-6 0 0,0 6 0 15,4 4-8-15,0-1 8 0,-11 3 0 0,10-3 0 16,8 1-9-16,-7-4 9 0,3 3 0 0,4 0-9 15,3-3 9-15,0 3 0 0,-6-3-9 0,6 1 9 16,0-1 0-16,0-3 0 0,4-4-9 0,-3 7 9 0,2-6 0 16,8-3 0-16,0 0 0 0,3-4 0 0,1 4 0 15,6-7 11-15,-6 4-2 0,10-1 0 0,-7-8-9 0,3 5 10 16,4-3-10-16,11-3 10 0,-8 4-10 0,8-4 12 16,-1-3-12-16,1 0 12 0,-8 0-12 0,11 0 10 15,4 0-10-15,-4-3 10 0,-3 3 2 0,3-7 1 16,0 7 0-16,0-3 0 0,3-3-13 0,1 3 8 15,3-7-8-15,0 4 0 0,-7 0 10 0,0 3-10 16,8-4 10-16,-12 4-10 0,8 3 8 0,3 0-8 16,-11 0 0-16,1 0 9 15,-7 10-45-15,-5-1-8 0,1 1-3 0,0 5 0 16,0-2-100-16,-3 9-20 0,-1-4-4 0,-3 1-1127 0</inkml:trace>
  <inkml:trace contextRef="#ctx0" brushRef="#br0" timeOffset="10393.908">17900 8091 1785 0,'-4'-22'159'0,"4"7"-127"0,4 5-32 0,-1 1 0 0,-3-7 60 0,4 7 5 16,0-1 2-16,-1 1 0 0,1 9 19 0,6-3 4 16,1-3 1-16,6 6 0 0,5 6-35 0,9-3-8 15,12 6 0-15,6 7-1 0,7-6-11 0,4 5-1 16,7-2-1-16,4 6 0 0,0-4-12 0,3 4-2 16,0 0-1-16,-4 0 0 0,1 6-8 0,-4-9-2 15,-7 2 0-15,0 1 0 0,-11-3-9 0,1 3 0 16,-8-4 0-16,4 4 0 0,-4-6 0 0,0 2 0 15,-10 4-8-15,4 0 8 0,-1 6-11 0,-3 0 3 0,-4-6 0 16,0 0 0 0,-3 6-28-16,-4-3-4 0,0 3-2 0,-3-6 0 15,-1-4-96-15,1 4-19 0,-7 0-4 0</inkml:trace>
  <inkml:trace contextRef="#ctx0" brushRef="#br0" timeOffset="10711.618">17646 8186 748 0,'-32'-10'67'0,"22"4"-54"0,-4 3-13 0,3-4 0 0,7 7 144 0,4 0 25 16,0 0 6-16,0 0 1 0,4 10-72 0,7 6-13 15,3-4-3-15,3 10-1 0,4-3 15 0,11 9 3 16,7 0 1-16,3 7 0 0,8 2-17 0,6-2-3 15,1 3-1-15,10 5 0 0,3 1-23 0,1 0-5 16,6 0-1-16,-3-6 0 0,-3 6-20 0,0 0-4 16,-1-1 0-16,4 1-1 0,-3-6-10 0,-4-4-1 15,-4 4-1-15,-3-7 0 0,-7-9-9 0,4-3-2 16,-12 6 0-16,5-9 0 0,-8-3-8 0,-3 2-16 16,-4 1 4-16,-7-7 1 15,-3 1-106-15,-7-7-22 0,-4-3-4 0,-7 0-586 16,-3-3-118-16</inkml:trace>
  <inkml:trace contextRef="#ctx0" brushRef="#br0" timeOffset="10861.67">18941 8640 1728 0,'0'0'153'0,"0"0"-122"0,0 0-31 0,-4 10 0 16,-6 2 132-16,-12 13 21 0,-9 10 4 0,-19 9 1 15,-17 9-55-15,-7 10-11 0,-3-7-3 0,-12 13 0 16,-9-3-47-16,-8 3-10 0,0 9-1 0,4-2-1 31,-8 2-136-31,1 4-27 0,-4-4-6 0,-3 13-1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10T14:04:21.1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2445 5144 756 0,'0'0'33'0,"0"0"7"0,0 0-32 0,10 0-8 16,12-6 0-16,-8 6 0 0,7 6 44 0,3-6 8 16,5 0 0-16,-5 0 1 0,8 0-1 0,-4 0 0 15,8 0 0-15,-5 0 0 0,5 0-13 0,2-6-3 16,8 2-1-16,-3 4 0 0,13-6 1 0,1 3 0 0,3-3 0 16,7-4 0-16,3 1 32 0,11-1 6 0,7 4 2 0,4-3 0 15,3-1-24-15,4-2-4 0,18 2 0 0,3-5-1 16,0-4-13-16,14-6-2 0,14 6-1 0,3 0 0 15,-2-6-9-15,13 6-2 0,-7 4 0 0,7-4 0 16,15 3 3-16,-8 7 0 0,11-1 0 0,-4 1 0 16,4 6 16-16,-3 3 3 0,6 0 1 0,4 0 0 15,4-6 0-15,13 6 0 0,8 0 0 0,0 0 0 16,-4 6-19-16,0-3-4 0,7-3-1 0,-3 0 0 16,-1 6-11-16,1-6-8 0,-4 0 9 0,-3-6-9 15,-1 6 14-15,5-3-3 0,-5-3-1 0,-6 6 0 16,-8 0-10-16,-6 0 0 0,-4 0 0 0,-25 0 0 15,-11 0 9-15,-6 0-9 0,0 0 10 0,-11 0-10 16,-4 0 9-16,-7 6-9 0,8-3 8 0,-11-3-8 16,-7 0 0-16,-8 6 8 0,-6-3-8 0,-11 7 0 15,-3-10 0-15,-11 6 0 0,-4 3 0 0,-6-2 0 0,-8-4 0 0,-6 3-9 16,-8-3 9-16,-7 7-10 0,-3-10 10 0,-8 6-8 16,-2-6 8-16,-5 3-8 0,-6-3 8 15,3 0 0-15,-7 0 0 0,0 0-8 0,0 0 8 0,0 0 0 16,-14 6-9-16,-8-6 9 0,-6 0 0 0,-11 3 0 15,-3 4 0-15,-14 2 8 0,-11-9-8 0,-7 10 8 16,-4-10-8-16,-7 6 8 0,-6-3-8 0,-8-3 12 16,-11 6-12-16,1-6 12 0,3 0-12 0,-7 0 0 15,-3 0 0-15,-11 3 8 0,-11-3-8 0,-3 0 0 16,-10 7 9-16,-12-4-9 0,-6 3 0 0,-4-3 0 16,0 3 0-16,-3 4-12 0,-4-4 12 0,0 7-13 15,-7-13 5-15,14 9 8 0,-7-3-13 0,11 4 5 16,3-4 8-16,14-3-13 0,18 7 13 0,11-4 0 0,6-3 0 0,12-3 10 15,9 6-10-15,22-6 0 0,7 3 0 0,21-3-11 16,11 0 11-16,10 0 0 0,15 0 8 0,10 0-8 16,21 0 21-16,21 0 0 0,25-9 0 0,22 0 0 15,13-10 17-15,25 9 3 0,17-5 1 0,19-4 0 16,17 3-14-16,0 4-4 0,10-4 0 0,4 7 0 16,7 5-9-16,0-2-3 0,4-3 0 0,10-1 0 15,7 10-12-15,-6 0 9 0,-12-6-9 0,8-3 8 16,7 9-8-16,3-10 0 0,7 1 0 0,0 6 0 15,1-4 0-15,-1 1 0 0,0-3 8 0,1 6-8 16,6-4 0-16,-10 7 0 0,-4-9 0 0,0 9-11 16,-3-3-4-16,10 3-1 0,8 0 0 0,-5 0 0 15,-2 3 0-15,-4 3-1 0,-1-3 0 0,-6 13 0 0,-4-7 4 16,0 7 1-16,-6-3 0 0,-12 2 0 16,-10 1 12-16,0 3-12 0,4 0 12 0,-4-1-12 0,-4-8 12 0,-10 9 0 15,-18-4 0-15,-10-5 0 0,-11-1 0 0,-7-3 0 16,-4-2 0-16,-10 2 0 0,0-3 0 0,-7-3 0 15,-7 0 0-15,-1 0 0 0,1-3 0 0,-7-3 0 16,-4 2 0-16,-3-2 0 0,-4-3 0 0,-3 2 0 16,-8 4 0-16,1-6 0 0,-11 3 0 0,0-4 0 15,-4-2 0-15,-10-4 0 0,-7 7 0 0,0-7 0 16,-4 3 0-16,-7-2 0 0,-7-1 0 0,-7-3 0 16,0 0 0-16,-7 4 0 0,-3 2 0 0,-4-6 0 15,-7-3 0-15,-4 10 0 0,-6-4 0 0,-8-3 0 16,-7 4 0-16,-10 2 0 0,-11-3 0 0,-7-2 0 0,-14 8 0 15,-7-5 0-15,-11-4 0 0,-7 9 0 0,-7 1 0 16,-6-7 0-16,-8 7 0 0,-4-1 0 0,-3 1 0 0,-3 6 0 16,-11-3 0-16,-11-4 0 0,-17 10 0 0,-8-9 0 15,-13 3 9-15,-4 6-1 0,-11-10-8 0,-7 10 12 16,-6 0 1-16,-12 0 0 0,-10 10 0 0,-3-10 0 16,-7 6-4-16,-15 3-1 0,-10 1 0 0,-7 8 0 15,-1-2-8-15,8-3 8 0,4 9-8 0,-12 0 8 16,-10-4-8-16,11 7 12 0,14 1-12 0,0-8 12 15,0 1-12-15,14 0 0 0,7-3 0 0,11-1 8 16,3-2-8-16,7-4 0 0,-3 1 0 0,-1-1 8 16,1 4-8-16,-4-10 0 0,-3 6 0 0,0 1 8 15,-1-1 10-15,-3-3 2 0,-10 13 0 0,-4-9 0 16,-4-1-20-16,-10 7 0 0,-14-4 0 0,-4 13 0 0,8 0-15 0,-1-6-6 16,18 6-2-16,-11-3 0 0,-10 13 15 0,0-10 8 15,14 3-10-15,14-3 10 0,14 0-16 16,14-6 4-16,7 0 0 0,15-4 0 0,13-2 12 0,4 3 0 15,14 3 0-15,4-4 0 0,14-2 0 0,14-4-9 16,10-3 1-16,11 4 0 0,7-10 8 0,11 6 0 16,17-3 0-16,15-3 0 0,13 0 0 0,11-3-10 15,1-3 10-15,16 0-13 0,1 2 13 0,10 4 0 16,8-6 0-16,6 6 0 0,4 0-12 0,0 0 12 16,14-9-13-16,11 9 5 0,14 0-13 0,10-10-3 15,11 1 0-15,18 0 0 0,7-1 24 0,13-6-11 16,12 7 11-16,6 0-8 0,8-1 8 0,17 1 0 0,7-1 0 0,14 1 0 15,-3 3 0-15,21-13 12 0,10 0-4 0,8 3 0 16,14 7 6-16,6-4 2 0,12-2 0 0,17-1 0 16,-1-3-7-16,12 7-1 0,-4-10 0 0,14 3 0 15,14 0-8-15,11 0 8 0,3 4-8 0,11-7 8 16,18 0-8-16,10-6 0 0,0 9 0 0,7 0 0 16,8-6 0-16,-5 0 0 0,15 6 0 0,-7 0 0 15,-7 3 0-15,6 7 13 0,8 0-3 0,4-1-1 16,3 1-9-16,-11 9 0 0,-17-10-10 0,3 10 10 15,7 0-9-15,0 0 9 0,4 7-8 0,-7-4 8 16,3 6 0-16,-3 1 0 0,6 5 0 0,-6 1 0 16,0-3 0-16,-11 5-8 0,-10 1 8 0,-18 6-8 15,-11 0-6-15,-3 4-1 0,-8 5 0 0,-16 4 0 16,-15-7 15-16,-15 0 8 0,-16 4 0 0,-15-1-8 0,-18 1-10 16,-13-7-9-16,-4 10-1 0,-15-13-1 0,1 12 21 15,-14-2 0-15,-4-7 0 0,-4 7 0 0,-3-10 0 0,-3 3 0 16,0 0 0-16,-1-3 0 0,8 0-8 0,-8-6 8 15,-10 0 0-15,-11 0 0 0,-3-10 0 0,-7 7 0 16,-4-7 0-16,-10 1 0 0,-11-1 0 0,-14 1 0 16,-7-10 0-16,-11 0 0 0,-13 6 0 0,-5-12 0 15,-10 6 0-15,-3-4 0 0,-8-2 13 0,-3 6 4 16,-14-9 1-16,-7-4 0 0,-4 1-8 0,-10-1-2 16,-14-6 0-16,-4 4 0 0,-7-1-8 0,0 6 0 15,-4-2 0-15,-3-4 0 0,-7-3 0 0,-3 10 10 16,-4-7-2-16,-4 4-8 0,-3-1 8 0,-4 1-8 15,-10-4 0-15,21 4 0 0,-8-4 0 16,-9 0 0-16,-8 7 0 0,-11-1 0 0,-6 1 0 0,-11 0 0 0,-7-7 0 16,-75-3 0-16,15 10 9 0,7-4-9 0,4-3 0 0,3 1 9 15,0 2 2-15,0-12 0 0,0 9 0 0,-7-2 0 16,0-1-11-16,-7 3 12 0,-4-6-12 0,-6 0 12 16,-15 3 2-16,67 10 1 0,-14-10 0 0,-17 3 0 15,-22 4 1-15,-10-7 1 0,-15-3 0 0,-13 3 0 16,-15 1-17-16,-165-11 0 0,31 4 0 0,36-3 0 15,14 3 0-15,28 6 0 0,17 0 0 0,-3-6 0 16,-14 0 8-16,14-3-8 0,8 9 0 0,-5-6 0 16,1 3 8-16,3 0-8 0,7 10 9 0,-10-4-9 15,-11 3 0-15,0 4 0 0,-4 3 0 0,-6-1 0 16,-4 4 0-16,-4 6 0 0,-10 4 0 0,-4 2 0 16,-3 7 0-16,-7-4 8 0,-8 13-8 0,1 4 0 0,3-4-10 15,-7 9-5-15,-3 1-1 0,-15 2 0 0,-6 10 16 0,13 7 10 16,8-4-2-16,3 6 0 0,0 7-21 0,21-10-5 15,22-3-1-15,24-3 0 0,14 7 5 16,18-7 1-16,-4 6 0 0,18 0 0 0,11 1 13 0,81-20 10 16,-1 4-2-16,-6 6 0 0,-7-3-8 0,-597 147 0 15</inkml:trace>
  <inkml:trace contextRef="#ctx0" brushRef="#br0" timeOffset="387.023">0 5865 2584 0,'547'-122'230'0,"-455"103"-184"0,17 3-37 15,14-6-9-15,22-3 0 0,10 0 0 0,11-3 0 0,10 3 0 0,89-13 0 0,-22 4 0 0,-13-1 0 0,6 4 0 16,11-4 0-16,4 1 0 0,-1 9 0 0,4-3 0 15,11-7 0-15,10-3 0 0,10 4 0 0,8-1 0 16,4-2 8-16,17-1-8 0,10-3 0 0,1 4 8 16,-1-7-8-16,18 0 0 0,15 6 0 0,10-6 0 15,3 7 20-15,-3 2-2 0,3-2 0 0,4 5 0 16,7 1-3-16,7 0-1 0,0 2 0 0,-10 4 0 16,-15 6-14-16,15 1 0 0,20 8 0 0,5 1 0 15,-1 3 0-15,-11-4 0 0,-13 10 0 0,3 10-10 0,3-10 18 0,8 15 3 16,3 4 1-16,-10 6 0 0,-1-3-12 0,-10 3-11 15,0 10 3-15,-7 2 0 0,-4 4 8 0,-28 3 0 16,-21 3 0-16,-17 0 0 16,-15 3-45-16,-11-3-7 0,-13 7-2 0,-22-11 0 15,-10 5-142-15,-21 2-28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10T14:04:35.9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 4222 2484 0,'77'-16'110'0,"-34"10"22"0,24-4-105 0,7 10-27 0,21 0 0 0,-21 7 0 16,21-4 12-16,4 3-4 0,14-3 0 0,10 10 0 16,1-1 1-16,14 4 0 0,-1-3 0 0,64 21 0 15,-28-9-9-15,-11-6 0 0,-6 0 0 0,-19 0 0 16,4-4 0-16,4-5 0 0,-4-1 0 0,4 1-11 16,-8-10 11-16,15 0 0 0,-4 0 0 0,4-10-8 15,-8 1 8-15,1-10 0 0,3 0 0 0,-7-6 0 16,0-3 0-16,-6-13 0 0,6 3 0 0,-7-6 8 15,-4-9-8-15,-6 6 8 0,10-16-8 0,-4 1 8 16,-6-7 2-16,6-7 1 0,8-2 0 0,-1-10 0 16,5 10 4-16,-8-4 1 0,0-15 0 0,-4 6 0 0,-10-6-16 0,-3-10 0 15,-15 7 0-15,0 0 0 0,-3-13 0 0,-11 6 0 16,-10 7 0-16,-15-13 0 0,-6 6 0 0,-19-2-16 16,-9 2 3-16,-19 0 1 0,-10 7 12 0,-10-3 0 15,-15-1 0-15,-17 10 0 0,-11 6 0 0,-11 7 16 16,-6-1-3-16,-15 13-1 0,-3-3-12 0,-18 6-16 15,-7 13 3-15,32 3 1 0,-25 6 12 0,-3 6 0 16,-11-6 0-16,-4 10 10 0,-3-4-10 0,-10 4 0 16,-4 2 0-16,-89-9 0 0,15-2 8 0,11 24 0 15,2 0 0-15,-2 10 0 0,-4 2-8 0,-7 14 0 16,-8 2 0-16,1 10 8 0,-4 0-8 0,8 6 0 16,6 0 0-16,4-3 0 0,3 12 0 0,1-2 0 0,-8 8 0 15,18 14 0-15,3 5-16 0,22 7 0 0,14 0 1 16,56-16 0-16,-3 0 15 0,3 7 12 0,4 12-3 0,10 3 0 15,0 9-9-15,15 7-9 16,6 0 9-16,-3 47-13 0,14-10 5 0,22 1 8 0,16 5-13 0,15-30 5 16,8 12 8-16,9 15 0 0,15 7 0 0,10 6-8 15,11 3-2-15,0 7 0 0,18 9 0 0,-1 3 0 32,4 3-134-32,-3-3-28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10T14:04:44.6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3034 7364 1904 0,'0'0'84'0,"0"0"18"0,0 0-82 0,0 0-20 0,0 0 0 0,0 0 0 16,0 0 83-16,0 0 12 0,0 0 2 0,0 0 1 15,10-6-21-15,5-4-4 0,6 4-1 0,11-3 0 16,3-4-38-16,-7-3-8 0,7 4-2 0,11-4 0 16,-7 7-24-16,7-7 0 0,0 7 0 0,3-1 0 15,4 1 0-15,3-1 8 0,8 1-8 0,6 0 12 0,5 2 12 16,9-2 4-16,8-7 0 0,3 7 0 15,8-4-28-15,13-6 0 0,4 4 0 0,0-4 0 0,3-6 0 0,4 6 0 16,4 0 10-16,3-6-10 0,-4 6 8 0,4-6-8 16,8 6 0-16,-40 4 0 15,14 2 0-15,15-2 10 0,-1-4-10 0,15 9 8 0,-7-5-8 0,6 5 0 16,8 1 0-16,70-1 8 0,-21 4 1 0,-3 3 0 16,3 3 0-16,-11 0 0 0,-3 0-9 0,-7 0 10 15,-14 0-10-15,10 0 10 0,1 0-2 0,-1-6 0 16,1 6 0-16,-1-3 0 0,-3-4 20 0,-4 7 3 15,4-3 1-15,-7-3 0 0,-7-3-32 0,-1 5 0 16,-2-11 0-16,-15 8 0 0,-18-5 0 0,-10 2 0 16,-14 1 0-16,-29 3 0 15,1 3-36-15,-11-4-4 0,-11-2-1 0,1 3 0 16,-1-4-103-16,-10 1-21 0,-11 9-4 0,4-9-901 0</inkml:trace>
  <inkml:trace contextRef="#ctx0" brushRef="#br0" timeOffset="703.373">2261 8731 1612 0,'25'6'144'0,"14"-2"-116"0,10 2-28 0,8 3 0 16,-1 4 60-16,4-4 5 0,0 7 2 0,0 0 0 16,7 2-12-16,0-5-3 0,11 9 0 0,-1-10 0 15,1 7-21-15,0-3-5 0,-4 3-1 0,7-4 0 16,-4-5-9-16,4-1-1 0,-3 1-1 0,10-10 0 16,-10 0 5-16,14 0 1 0,3 0 0 0,4-10 0 15,-1 4-5-15,8-3-1 0,11-1 0 0,-8-2 0 16,11-4-14-16,-7 0 11 0,3 4-11 0,4-4 10 15,0 7-10-15,0-7 0 0,0 3 0 0,4-2 0 16,3-4 12-16,10 3-4 0,1 4 0 0,3-7 0 0,-4-3 13 0,1 9 3 16,0-5 0-16,-1 2 0 0,4 0-7 0,0 7-1 15,-3-1 0-15,7 7 0 0,10-3-1 0,-3 6-1 16,-1 0 0-16,-3 0 0 0,-3 0 0 0,-7 0 0 16,-1 6 0-16,1-6 0 0,-8 3 15 0,-3 4 3 15,-7-4 1-15,0 3 0 0,-7-3-25 0,0 3-8 16,-4 4 0-16,1-4 0 0,-1-3 0 0,-3 7 8 15,-4-4-8-15,4 3 0 16,-4-6-52-16,1 7-16 0,-5-4-4 0,-2 4-1070 0</inkml:trace>
  <inkml:trace contextRef="#ctx0" brushRef="#br0" timeOffset="1635.667">2332 10882 2124 0,'3'-3'47'0,"19"-9"9"0,-5 2 3 0,15-2 0 0,7-4-47 0,3-3-12 15,-3-6 0-15,7 6 0 0,3-6 38 0,4 6 6 16,0 1 0-16,7-1 1 0,3 3-12 0,8 4-2 15,0-10-1-15,-4 12 0 0,3-9-5 0,11 10-1 16,7-10 0-16,4 13 0 0,-4-4 2 0,8 1 0 16,6 0 0-16,0-1 0 0,15 1 11 0,3 3 3 15,-7 2 0-15,17-5 0 0,11 0-32 0,7-1-8 16,4 4 0-16,3-3 0 0,0 9 0 0,4-7 0 16,11 7 0-16,-1 7 0 0,4-1 0 0,-4 3 0 0,0 1 0 0,-10 2 0 15,-4 4 0-15,4 3 0 0,3-4 0 0,1 4 0 16,6 0 8-16,4 6 0 0,-4-6 0 0,-7 0 0 15,4-1-8-15,-3 8 8 0,6-8-8 0,-14 1 8 16,4-3-16-16,-7 3-4 0,-1-1 0 0,-10 8 0 31,-7-11-16-31,-3 4-3 0,-11-6-1 0,-4 9 0 0,-6-10 7 0,-4 7 1 0,-4-10 0 0,-3 7 0 32,-4-7-80-32,0 7-16 0,-3-6-4 0,3-1 0 0</inkml:trace>
  <inkml:trace contextRef="#ctx0" brushRef="#br0" timeOffset="4352.412">2314 13479 2354 0,'0'0'52'0,"0"0"10"0,0 0 2 0,18 0 3 0,-4 9-54 0,11-9-13 0,10 6 0 0,-7-2 0 16,4-4 39-16,7 0 5 0,3 0 0 0,-3 0 1 16,7-10-25-16,-4 10-6 0,0-9-1 0,8 9 0 15,6-10-5-15,1 4 0 0,-1 6-8 0,4-3 12 16,0-6-12-16,4 2 0 0,3-2 8 0,-4 9-8 15,4-10 0-15,4 4 0 0,-8 3 0 0,8-3 0 16,-8 3 0-16,8-4 0 0,3-2 0 0,7 0 0 16,-7-1 0-16,7-6 0 0,4 4 8 0,3-4-8 15,4-3 0-15,3 4 0 0,7 2-12 0,4-2 12 0,0 5-12 16,7-6 12-16,0 4-12 0,0 2 12 0,7 1 0 0,0 0 0 16,7-4 0-16,0 10 0 0,0-3 0 15,3 3 19-15,1-4-3 0,3 7 0 0,-14-3 2 0,0 3 0 16,-11 0 0-16,-7 0 0 0,11 0 2 0,-11 0 0 15,1 3 0-15,-1-3 0 0,-3 0-9 0,3 0-2 16,4 7 0-16,0-4 0 0,-7 3 3 0,6 3 1 16,1 1 0-16,-3-10 0 0,-8 6 15 0,0-3 4 15,4-3 0-15,0 6 0 0,6-12-32 0,-2 6 0 16,-8 0 0-16,0-3 0 0,4-3 9 0,-4 6-9 16,-3-3 8-16,-4-4-8 0,-3-2 9 0,-4 3-9 15,0 3 10-15,-3-4-10 0,-1-5 0 0,-3 2 8 16,4-5-8-16,-7 5 0 0,-1-5 0 0,1 5 0 15,-1-9 0-15,4 4 0 0,8 5 0 0,-12-2 0 16,1-4 0-16,-4 7 0 0,0-7 0 0,3 7 0 0,4-4 0 0,-3-3 0 16,-8 7 0-16,-6 0 0 0,-4-1 0 0,-7 1 0 15,-8-1 0-15,1 1 0 0,-4 3 0 0,-3-4 0 16,-7 4 0-16,-4 6 0 0,-3-3 0 0,-4-3 0 16,-4 6 0-16,1 0 0 0,-4 0 0 0,-3 0 9 15,-1 0 2-15,-3 0 0 0,0 0 0 0,0 0 0 16,0 0 1-16,7 0 1 0,-3 0 0 0,-4 0 0 15,0 0-3-15,0 0-1 0,7 0 0 0,-7 0 0 16,0 0 7-16,3-10 2 0,8 7 0 0,-4-6 0 16,0-7-66-1,-3 0-14-15,-4-3-2 0,0-15-1283 0</inkml:trace>
  <inkml:trace contextRef="#ctx0" brushRef="#br0" timeOffset="5523.488">3563 15238 3110 0,'28'19'276'0,"11"3"-220"0,14-3-45 0,25-7-11 16,17 4-16-16,14-7-6 0,15-15-1 0,17-4 0 15,14-2 23-15,14-13 18 0,11-10-3 0,0-2-1 16,0 2-14-16,11-2 0 0,17-7 0 0,0 0 0 16,0-10 0-16,0 1 0 0,4-10 0 0,3 1-10 15,7-10-2-15,1 9 0 0,13-6 0 0,-7 6 0 16,4 0-25 0,-14 7-6-16,3 3-1 0,-3 3 0 0,-15 6-88 0,-3 6-17 0,-3 0-4 15,-11 4-965-15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10T14:04:56.8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1520 4457 2862 0,'0'0'63'0,"0"0"13"0,0 0 2 0,0 0 2 0,0 0-64 0,0 0-16 0,0 0 0 0,8 9 0 16,-5 1 0-16,8 9-9 0,-1 6 1 0,4 9 0 15,8 13 8-15,-8 13-8 0,7 3 8 0,3 9-8 16,-9 19 8-16,6 6-12 0,-4 16 12 0,1 15-12 0,-11 23-1 15,0 18-1-15,4 38 0 0,-11 16 0 16,-7 18-26-16,-7 7-6 0,3 12-1 16,-3 7 0-16,-11 2-23 0,4 4-5 0,-4-9-1 0,4 8 0 15,4-11 39-15,2-10 7 0,-2-29 2 0,6-9 0 0,8-24 11 0,3-20 2 16,0-15 1-16,0-4 0 16,10-15-30-16,-6-13-7 0,3-12-1 0,3-13 0 15,-6-9-28-15,-4-6-5 0,3-13-2 0,5-13 0 16,-8-3 25-16,0-18 5 0,3-7 1 0,-3-12-400 15,0-16-80-15</inkml:trace>
  <inkml:trace contextRef="#ctx0" brushRef="#br0" timeOffset="832.423">2632 3422 2246 0,'35'0'100'0,"-10"0"20"0,3 0-96 0,7 0-24 16,11 10 0-16,7-10 0 0,14 6 21 0,7-3 0 16,7 6 0-16,4 1 0 0,14-4 15 0,-1 0 4 15,5-2 0-15,-1 5 0 0,4 0 6 0,10-2 2 16,4 2 0-16,4-6 0 0,3 10-28 0,0-10-6 16,14 3-1-16,3-3 0 0,1-3-13 0,7 0 0 15,3 0 0-15,4 0 0 0,10 0 0 0,8-9 0 16,-5 9 0-16,5-3 0 0,3-10-14 0,0 10 4 15,-8 3 1-15,8-9 0 0,7 2-3 0,11 7 0 16,7-9 0-16,6 9 0 0,4 0 12 0,4 0 0 16,7 0 0-16,-4 0 0 0,18 9 0 0,0-9 0 15,0 7 0-15,7 2 0 0,7-6 0 0,3 10 0 16,8-10 0-16,-4 6 0 0,0-2 0 0,-4-4 0 0,-6-3 8 16,10 6-8-16,7-3 12 0,-3-3-3 0,-1 0 0 15,1 0 0-15,3 0 7 0,-7 0 2 0,-10-3 0 0,-5-3 0 16,-2 6-18-16,3 0 0 0,3 0 0 0,1 0 0 15,-1 6 12-15,-10-6-2 0,-7 0 0 0,0 3 0 16,-4 3-10-16,-7 4 0 0,-3-1-12 0,-11 1 12 16,-17 8-8-16,-1-2 8 0,-6 3 0 0,-8 0 0 15,-10-1 0-15,-11-2 0 0,-7 12 0 0,-10-9 0 16,-15 6 0-16,-3-6 0 0,4 0 0 0,-8 3 0 16,-7-3-40-1,1 0-1-15,-8-1 0 0,0-2 0 0,-3-3-16 16,-7 8-3-16,-7-8-1 0,-8 12 0 0,-10-9-11 0,-3 6-1 15,-15-3-1-15,-7 6 0 0,-3 0 22 0,-7 3 5 16,-11 0 1-16,-3 7 0 0,-8-1 24 0,1-6 5 0,-4 10 1 0,-7 3 0 16,-3 3 32-16,-5 0 8 0,1 3 0 0,-3 0 1 15,-4 3 47-15,3 3 10 0,-3-6 2 0,3 13 0 0,-3-7-17 0,4 4-3 16,-1-4-1-16,-3 10 0 0,3-4-27 0,-3 4-4 16,-3 3-2-16,3 3 0 0,0 9 2 0,-4 7 1 15,-3 3 0-15,0 18 0 0,-1 10-24 0,1 19-9 16,-3 6 0-16,-1 13 9 0,4 3-9 0,-4 9 0 15,0 19 0-15,1 3 0 0,-5 16 0 0,1 3 0 16,-4 12 8-16,1-2-8 0,-5 5 0 0,-2 4-11 16,-8 6 1-16,-7-3 0 15,-7-3-38-15,-7-13-7 0,-11-19-1 0,-7-5-1 16,-3-11-109-16,-10-5-22 0,-100 128-4 0,15-88 0 0</inkml:trace>
  <inkml:trace contextRef="#ctx0" brushRef="#br0" timeOffset="1400.547">3450 11575 1785 0,'0'3'159'0,"0"-3"-127"16,-7 7-32-16,7-7 0 0,0 0 239 0,0 0 41 15,7-7 9-15,-7 7 2 0,11-3-236 0,-1-3-47 16,15 0-8-16,3-4 0 0,4 7-8 0,3-12 8 15,4 2-8-15,7-3 8 0,3-2 8 0,11-1 6 16,4-6 2-16,17 0 0 0,4-4 12 0,10-5 4 16,11-4 0-16,14-12 0 0,14-3-16 0,10-1-4 15,5-2 0-15,13 3 0 0,7-1-12 0,4 1 0 16,14 0 0-16,3-1 0 0,4 7 0 0,-3 3-10 0,-4-6 2 16,11 13 0-16,6-7 8 0,4 6-8 0,18 0 8 0,3-2-8 15,1 2 8-15,13 4 0 0,11-4 0 0,4-6 0 16,6 6 0-16,8-5 0 0,3 2 0 0,11-6 0 15,7 3 0-15,3 0 0 0,4 0 0 0,-7-3 0 16,-11 3 0-16,21 0 0 0,18-9 0 0,7 0 8 16,-3-1-8-16,10 1 0 0,0 0 0 0,-3-1 8 15,-11 7-8-15,17-6 0 0,8 9 0 0,0 6 0 16,-11-5 0-16,7 8 0 0,0 1 0 0,4 5-8 16,3 11 8-16,4-1 0 0,10 0 0 0,-10 3 0 15,-14 7 0-15,10 3 0 0,4 6 0 0,0 6 0 16,-4 3 0-16,-7 1 0 0,0 5 0 0,-6-2-8 15,2 12-24-15,1-6-5 16,0 0-1-16,-22 6 0 0,-21-7-165 0,-3 1-33 0</inkml:trace>
  <inkml:trace contextRef="#ctx0" brushRef="#br0" timeOffset="6753.092">4614 16060 2476 0,'60'-22'220'0,"14"-10"-176"0,18-12-35 0,17-3-9 16,4 3 134-16,18-3 25 0,21-3 5 0,3 6 0 16,14 7-111-16,0 2-22 0,-3-3-5 0,7 13-1 15,-4-3-6-15,8 3-2 0,3-3 0 0,7 3 0 16,10-3-9-16,4 2-8 0,4 5 12 0,3-5-12 16,4 1 8-16,3 7-8 0,7-8 0 0,8 8 0 15,2 5 0-15,5-3-9 0,-1 10 1 0,15 6 0 16,-1 0 8-16,-7 6 0 0,-10 4 0 0,-7 6 0 15,-7-7 0-15,-11 3 0 0,-7 10 0 0,-3-3 0 16,-1-6 0-16,-13 9 8 0,-8 0 0 0,-17-4 0 16,-11 4 5-16,-14-3 2 0,-11 0 0 0,-20 0 0 0,-12-3-1 15,-13-4 0-15,-14 4 0 0,-15-1 0 0,-14-2-6 0,-10-7 0 16,-11 4-8-16,-7-7 12 0,-10 6-12 0,-15 4-8 16,-10-4 8-16,-22 1-13 0,-13 2 5 0,-18-6 8 15,-18-2-13-15,-21 2 5 0,-21-3 8 0,-25 3 0 16,-21 4 0-16,-18-4 0 0,-6 3-8 0,-15 4 8 15,-17 3-8-15,-26 2 8 0,-30 7 0 0,-15 4 0 16,-7-4 0-16,0 3 0 0,-18 10 0 0,0-7 0 16,1-3 0-16,-5 0 11 0,-6 1-11 0,18-4 10 15,17 0-10-15,-4-6 10 0,1 6-10 0,10-3 0 16,10 3 0-16,15 0 0 0,14-6 0 0,21 6 0 0,14-6-8 16,29-1 8-16,13 1 0 0,25-3 0 0,18-7 0 0,21-6 0 15,25-3 0-15,21-3 0 0,17-3 0 0,18 3 0 16,15-3 8-16,13 2-8 0,0-2 0 0,18-3 8 15,18-10-8-15,17-6 0 0,25-3 0 0,14-7 0 16,25-9 0-16,25 0 0 0,17 4-10 0,24-11 10 16,8 7-14-16,25 1 3 0,17-11 1 0,21 7 0 15,22 3 18-15,7 0 4 0,3 7 1 0,3-1 0 16,-3 4-13-16,29-7-13 0,6 13 2 0,8-1 1 16,-1 1-11-16,-10 3-3 0,0 0 0 0,-4 16 0 15,-7-1 0-15,-3 10 0 0,-7 7 0 0,-11 2 0 16,-11 3 11-16,-17 4 1 0,-14 12 1 0,-14-3 0 15,-1 4 11-15,-17-1-8 0,-10 6 8 0,-15 1-8 16,-10-1 26-16,-18 4 6 0,-25-3 0 0,-17-1 1 0,-18-6-25 0,-21 7 0 16,-14-16 0-16,-14 6 0 0,-14-13 0 0,-15 4 0 15,-17 3 0-15,-21-1 0 0,-18-2 0 0,-28-6-14 16,-29-1 5-16,-24 0 1 0,-32 1-4 0,-17-4-1 16,-18-3 0-16,-28 7 0 15,-29-4-38-15,-21 3-7 0,-13 1-2 0,-19 5 0 16,-10-5 22-16,0-7 4 0,7 3 1 0,0-3 0 0,7 4 22 0,11-1 11 15,7-3-10-15,24 6 10 0,18 1 16 0,25-1 10 16,14-3 2-16,17-2 0 0,15-4 47 0,17 0 9 16,18 0 3-16,18-10 0 0,17 7-22 0,21-6-4 15,7-7-1-15,22 0 0 0,10 7-34 0,11-4-7 16,17-2-2-16,11-1 0 0,14 3 1 0,21-12 0 0,29-3 0 16,28-6 0-16,34-10-6 0,26 0-2 0,35-9 0 0,21 12 0 15,39-3 3-15,39 3 1 0,28 10 0 0,17-1 0 16,4 10-14-16,7 1 0 0,8 8 0 0,-5 4 0 31,-3 2-55-31,-14 7-7 0,-7 7-2 0,-35 2 0 16,-36 4 26-16,-27-4 5 0,-22 7 1 0,-32-7 0 15,-28-3 2-15,-39 4 1 0,-35-7 0 0,-24-3 0 0,-22 0 10 0,-36-3 3 0,-30-4 0 0,-30-2 0 16,-30 9 16-16,-33-3-8 0,-35-3 8 0,-35 15 0 16,-25-3 0-16,-25 7 17 0,-17-4-1 0,-21 16-1 15,-25 10-2-15,-18 12 0 0,-17 6 0 0,-8 10 0 16,-6 6-74-16,20 3-15 0,19 6-4 0,119-31 0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10T14:05:19.1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16288 5003 3294 0,'-57'69'292'0,"-27"37"-233"0,-29 29-47 0,-32 44-12 0,-31 37 0 0,-39 41 0 15,-36 35-12-15,-31 47 12 16,-297 385-108-16,54-56-13 0</inkml:trace>
  <inkml:trace contextRef="#ctx0" brushRef="#br0" timeOffset="469.981">23781 5163 3052 0,'28'0'272'0,"-3"-4"-218"0,3 8-43 16,-10 2-11-16,-11 3 0 0,-7 4 0 16,-7 9 0-16,-11 6-11 15,-10 10-13-15,-11 6-2 0,-14 9-1 0,-21 0 0 0,-21 19 47 0,-18 19 10 0,-21 6 2 0,-14 26 0 16,-18 12 4-16,-21 24 0 0,-32 20 1 0,-28 34 0 15,-35 32-13-15,-36 31-4 0,-34 28 0 0,-36 35 0 32,-32 34-57-32,-39 22-12 0,-28 32-3 0</inkml:trace>
  <inkml:trace contextRef="#ctx0" brushRef="#br0" timeOffset="1617.368">15078 12017 576 0,'21'16'25'0,"-7"-16"6"0,4 0-31 0,10 0 0 16,14 0 0-16,-3 6 0 0,7-2 514 0,-7-4 97 0,-1 0 19 0,-2 0 4 15,-8 0-486-15,-10 0-96 0,-8 6-20 0,-3 3-4 16,-10 4-18-16,-15 12-10 0,-14 12 12 0,-21 17-12 15,-14-1 12-15,-28 19-12 0,-25 13 12 0,-31 15-12 16,-40 26 11-16,-24 18-11 0,-14 25 10 0,-40 10-10 16,-30 9-10-16,-37 25-8 0,-30 16-2 0,-37 38-1302 15</inkml:trace>
  <inkml:trace contextRef="#ctx0" brushRef="#br0" timeOffset="2001.641">22461 12453 2476 0,'25'7'220'0,"3"5"-176"0,4 7-35 0,-11 15-9 16,-7 10 101-16,-7 7 19 0,0 11 3 0,-14 4 1 15,-14 16-72-15,-14 5-15 0,-11 11-2 0,-24 8-1 16,-22 4 13-16,-32 6 2 0,-24 6 1 0,-35 10 0 16,-32 12-1-16,-39 16 0 0,-32 19 0 0,-56 22 0 31,-57 28-82-31,-39 18-17 0</inkml:trace>
  <inkml:trace contextRef="#ctx0" brushRef="#br0" timeOffset="3257.196">11321 8831 2462 0,'-36'-43'109'0,"22"24"23"0,-7 0-106 0,0 0-26 0,0 3 0 0,3 4 0 16,8 3 36-16,6-1 1 0,-7 4 1 0,11 6 0 15,0 0-7-15,18 0-2 0,3 6 0 0,15-3 0 16,9 4-12-16,26-4-2 0,24-3-1 0,22 0 0 15,20 0 6-15,11 0 2 0,18 0 0 0,11 0 0 16,6 0-22-16,18 0 0 0,7 0 0 0,4 0 0 16,-8 9 0-16,12-3 9 0,2-3-9 0,12 7 0 15,17 6 0-15,7-1 0 0,0-2 0 0,-4 2 0 16,-3 11-116-16,-4-5-20 16</inkml:trace>
  <inkml:trace contextRef="#ctx0" brushRef="#br0" timeOffset="3652.235">19008 8305 1670 0,'-57'-44'148'0,"-6"-3"-118"0,-8-7-30 0,11 1 0 16,7-3 120-16,7-4 17 0,15-3 4 0,13 1 1 15,7 8-35-15,15 10-7 0,21-3-2 0,17 4 0 16,25 8-27-16,25 1-6 0,17 5-1 0,25 4 0 16,25 16-42-16,17 6-9 0,22 6-1 0,10 6-1 15,11 16-11-15,3 0 0 0,0 4-10 0,4 15 10 16,3 12-67 0,4-3-7-16,0 10-2 0,-4 6 0 0,-10-6-104 0,-14 9-22 0,-18-9-4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10T14:05:55.6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13300 3174 3409 0,'24'44'303'0,"12"19"-243"15,6 16-48-15,11 18-12 0,10 3-16 0,8 16-5 16,14 10-2-16,6 15 0 0,65 75 23 0,-1-6 13 16,7-3-1-16,11 16-1 0,7-1 7 0,7 29 2 15,10 25 0-15,8 28 0 0,0 19-34 0,6 25-6 16,15 22-2-16,-11 10 0 16,-7 12-70-16,-3 0-15 0,0 0-2 0,-4-25-1 15,0-19 51-15,-14-19 11 0,-11-6 1 0,-6-13 1 0,-5-24 35 0,-2-26 11 16,2-12 0-16,1-22 0 0,4-23 21 0,-1-27 11 0,-7-22 3 15,-3-29 0-15,-4-18-21 0,-7-19-4 0,-3-26-1 16,-7-34 0 0,-8-18-213-16,-6-26-44 0,91-56-8 0,-60-38-1 0</inkml:trace>
  <inkml:trace contextRef="#ctx0" brushRef="#br0" timeOffset="330.833">20140 3002 3456 0,'-28'-6'153'0,"3"6"31"15,-14 6-147-15,-14 22-29 0,-21 7-8 0,-17 27 0 0,-22 20-9 0,-11 15-3 16,-13 19-1-16,-8 10 0 0,-17 8 13 0,-8 26 15 15,-2 0-3-15,-8 19-1 0,0 9 6 0,0 13 2 16,0 6 0-16,-7 6 0 0,-21 13-3 0,-11 25 0 16,-14 25 0-16,-10 9 0 0,-8 10-16 0,-13 9 0 15,-8 16 8-15,-7 9-8 0,-6 10 0 0,-8 18 0 16,-10 26 8-16,3-7-8 0,-4 0 0 0,11 16-14 16,8 19 2-16,-1-9 1 15,-7-10-18-15,14-16-4 0,18-12-1 0,7-32 0 16,4-22-62-16,14-21-12 0,3-16-2 0,7-32-1 0</inkml:trace>
</inkml:ink>
</file>

<file path=ppt/media/image1.png>
</file>

<file path=ppt/media/image14.png>
</file>

<file path=ppt/media/image15.tiff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804DE4-4CDE-5043-95F8-297FAED2FA85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4847DF-6612-BE49-9021-2571CA1B6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448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564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97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testing books mention performance testing, but don’t talk in much detail. If you are interested in this topic, this is an interesting book with discussion of a range of issues. It is available in English and in Chinese. Some of the information for this chapter is based on material in the book.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4847DF-6612-BE49-9021-2571CA1B61C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82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3629819"/>
            <a:ext cx="12192000" cy="3255962"/>
          </a:xfrm>
          <a:prstGeom prst="rect">
            <a:avLst/>
          </a:prstGeom>
          <a:solidFill>
            <a:srgbClr val="B8C6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" y="0"/>
            <a:ext cx="12192000" cy="350996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endParaRPr lang="en-US" dirty="0">
              <a:solidFill>
                <a:schemeClr val="lt1">
                  <a:alpha val="3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511834" y="191849"/>
            <a:ext cx="11168331" cy="377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Software Quality Assurance and Testing (SQAT)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1834" y="3602038"/>
            <a:ext cx="11168332" cy="1655762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Enter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1834" y="1122363"/>
            <a:ext cx="11168332" cy="2387600"/>
          </a:xfrm>
        </p:spPr>
        <p:txBody>
          <a:bodyPr anchor="b">
            <a:noAutofit/>
          </a:bodyPr>
          <a:lstStyle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825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280-92B7-D74B-A3EF-27F13F324BA1}" type="datetime1">
              <a:rPr lang="en-GB" smtClean="0"/>
              <a:t>10/12/2019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96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F3346-8F70-9241-84C6-AEE0725F607E}" type="datetime1">
              <a:rPr lang="en-GB" smtClean="0"/>
              <a:t>10/12/2019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72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88C0-B113-D843-A5F3-754207B56951}" type="datetime1">
              <a:rPr lang="en-GB" smtClean="0"/>
              <a:t>10/12/2019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4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7B644-0B20-174A-962D-4AE81658BF22}" type="datetime1">
              <a:rPr lang="en-GB" smtClean="0"/>
              <a:t>10/12/2019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81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7277E-5BC0-2D4E-96D7-C509541C480C}" type="datetime1">
              <a:rPr lang="en-GB" smtClean="0"/>
              <a:t>10/12/2019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87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5D7F-D66C-4645-9F41-B8E3A536D655}" type="datetime1">
              <a:rPr lang="en-GB" smtClean="0"/>
              <a:t>10/12/2019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938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8175B-DBAB-8A4C-9108-EEFFFCB74DF3}" type="datetime1">
              <a:rPr lang="en-GB" smtClean="0"/>
              <a:t>10/12/2019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5884E-B55A-BA43-8F12-17311945EA72}" type="datetime1">
              <a:rPr lang="en-GB" smtClean="0"/>
              <a:t>10/12/2019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13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176963"/>
            <a:ext cx="12192000" cy="681037"/>
          </a:xfrm>
          <a:prstGeom prst="rect">
            <a:avLst/>
          </a:prstGeom>
          <a:solidFill>
            <a:srgbClr val="B8C6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8573" y="244354"/>
            <a:ext cx="113696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573" y="1704854"/>
            <a:ext cx="113696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7666" y="6328411"/>
            <a:ext cx="1992702" cy="378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>
                <a:solidFill>
                  <a:schemeClr val="bg1"/>
                </a:solidFill>
              </a:defRPr>
            </a:lvl1pPr>
          </a:lstStyle>
          <a:p>
            <a:fld id="{4B2BC75C-B0D6-5A40-A7ED-919336DDD4F3}" type="datetime1">
              <a:rPr lang="en-GB" smtClean="0"/>
              <a:t>10/12/2019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32075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</a:defRPr>
            </a:lvl1pPr>
          </a:lstStyle>
          <a:p>
            <a:fld id="{D90AFF93-45AE-CC4D-A56A-612CB3C1AB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20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customXml" Target="../ink/ink8.xml"/><Relationship Id="rId4" Type="http://schemas.openxmlformats.org/officeDocument/2006/relationships/image" Target="../media/image15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Performance Testing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7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730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1CF57-2286-824A-A966-ED6C2ADBE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2EA51-DF7B-6A40-9149-FAEF6A1DC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to have a </a:t>
            </a:r>
            <a:r>
              <a:rPr lang="en-US" b="1" dirty="0"/>
              <a:t>stable code base </a:t>
            </a:r>
            <a:r>
              <a:rPr lang="en-US" dirty="0"/>
              <a:t>for the section that is tested</a:t>
            </a:r>
          </a:p>
          <a:p>
            <a:pPr lvl="1"/>
            <a:r>
              <a:rPr lang="en-US" dirty="0"/>
              <a:t>Hard to have repeatable results if the code is still changing</a:t>
            </a:r>
          </a:p>
          <a:p>
            <a:r>
              <a:rPr lang="en-US" dirty="0"/>
              <a:t>Code should have been </a:t>
            </a:r>
            <a:r>
              <a:rPr lang="en-US" b="1" dirty="0"/>
              <a:t>tested</a:t>
            </a:r>
          </a:p>
          <a:p>
            <a:pPr lvl="1"/>
            <a:r>
              <a:rPr lang="en-US" dirty="0"/>
              <a:t>If it hasn’t, can you know if you have identified a bug or a performance issues?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C96547-0227-4E46-ABC8-48EC34C67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AECF0B65-ABB1-4A90-8763-1F55E3371A16}"/>
                  </a:ext>
                </a:extLst>
              </p14:cNvPr>
              <p14:cNvContentPartPr/>
              <p14:nvPr/>
            </p14:nvContentPartPr>
            <p14:xfrm>
              <a:off x="54720" y="243000"/>
              <a:ext cx="2472840" cy="134964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AECF0B65-ABB1-4A90-8763-1F55E3371A1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360" y="233640"/>
                <a:ext cx="2491560" cy="136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9285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939D-C2B9-8F47-B875-1BE88B9A9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Performance Targets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0C44B-917E-4748-B583-179CBBCB2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targets:</a:t>
            </a:r>
          </a:p>
          <a:p>
            <a:pPr lvl="1"/>
            <a:r>
              <a:rPr lang="en-US" b="1" dirty="0"/>
              <a:t>Availability or uptime </a:t>
            </a:r>
            <a:r>
              <a:rPr lang="en-US" dirty="0"/>
              <a:t>– how long is the application able to run?</a:t>
            </a:r>
          </a:p>
          <a:p>
            <a:pPr lvl="1"/>
            <a:r>
              <a:rPr lang="en-US" b="1" dirty="0"/>
              <a:t>Concurrency</a:t>
            </a:r>
            <a:r>
              <a:rPr lang="en-US" dirty="0"/>
              <a:t> – if there are multiple users, can the application support a required number?</a:t>
            </a:r>
          </a:p>
          <a:p>
            <a:pPr lvl="1"/>
            <a:r>
              <a:rPr lang="en-US" b="1" dirty="0"/>
              <a:t>Response time </a:t>
            </a:r>
            <a:r>
              <a:rPr lang="en-US" dirty="0"/>
              <a:t>– for different tasks, what are the expected times? If there a previous version or other system to compare to?</a:t>
            </a:r>
          </a:p>
          <a:p>
            <a:pPr lvl="1"/>
            <a:r>
              <a:rPr lang="en-US" b="1" dirty="0"/>
              <a:t>Computer Use </a:t>
            </a:r>
            <a:r>
              <a:rPr lang="en-US" dirty="0"/>
              <a:t>– e.g. CPU, Memory, File I/O, Disk </a:t>
            </a:r>
          </a:p>
          <a:p>
            <a:pPr lvl="1"/>
            <a:r>
              <a:rPr lang="en-US" b="1" dirty="0"/>
              <a:t>Network Use</a:t>
            </a:r>
            <a:r>
              <a:rPr lang="en-US" dirty="0"/>
              <a:t>, e.g. Data Volume, Data Throughput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1800" dirty="0"/>
              <a:t>Based on “The Art of Application Performance Testing”, Ian </a:t>
            </a:r>
            <a:r>
              <a:rPr lang="en-US" sz="1800" dirty="0" err="1"/>
              <a:t>Molyneaux</a:t>
            </a:r>
            <a:r>
              <a:rPr lang="en-US" sz="1800" dirty="0"/>
              <a:t>, </a:t>
            </a:r>
            <a:r>
              <a:rPr lang="en-US" sz="1800" dirty="0" err="1"/>
              <a:t>O’Reilley</a:t>
            </a:r>
            <a:r>
              <a:rPr lang="en-US" sz="1800" dirty="0"/>
              <a:t> Media, Second Edition, 2015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37DF64-2F1B-3E4A-A7AF-591725E86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595AB7ED-198F-46D7-8830-64B28CDE910E}"/>
                  </a:ext>
                </a:extLst>
              </p14:cNvPr>
              <p14:cNvContentPartPr/>
              <p14:nvPr/>
            </p14:nvContentPartPr>
            <p14:xfrm>
              <a:off x="813960" y="2398320"/>
              <a:ext cx="3134880" cy="312264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595AB7ED-198F-46D7-8830-64B28CDE91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4600" y="2388960"/>
                <a:ext cx="3153600" cy="314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4774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9A99-F1DA-E247-9B23-1D46B905F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Deciding which tests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FEA90-1318-604E-BD79-2A9F86E26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3" y="1351722"/>
            <a:ext cx="11369615" cy="4704470"/>
          </a:xfrm>
        </p:spPr>
        <p:txBody>
          <a:bodyPr/>
          <a:lstStyle/>
          <a:p>
            <a:r>
              <a:rPr lang="en-US" dirty="0"/>
              <a:t>Identify bottlenecks in the system</a:t>
            </a:r>
          </a:p>
          <a:p>
            <a:pPr lvl="1"/>
            <a:r>
              <a:rPr lang="en-US" dirty="0"/>
              <a:t>Memory Management</a:t>
            </a:r>
          </a:p>
          <a:p>
            <a:pPr lvl="1"/>
            <a:r>
              <a:rPr lang="en-US" dirty="0"/>
              <a:t>Database Implementation</a:t>
            </a:r>
          </a:p>
          <a:p>
            <a:pPr lvl="1"/>
            <a:r>
              <a:rPr lang="en-US" dirty="0"/>
              <a:t>Network Performance</a:t>
            </a:r>
          </a:p>
          <a:p>
            <a:pPr lvl="1"/>
            <a:r>
              <a:rPr lang="en-US" dirty="0"/>
              <a:t>File I/O</a:t>
            </a:r>
          </a:p>
          <a:p>
            <a:r>
              <a:rPr lang="en-US" dirty="0"/>
              <a:t>Design tests that explore these areas</a:t>
            </a:r>
          </a:p>
          <a:p>
            <a:pPr lvl="1"/>
            <a:r>
              <a:rPr lang="en-US" dirty="0"/>
              <a:t>Can you gather data to measure performance? </a:t>
            </a:r>
          </a:p>
          <a:p>
            <a:pPr lvl="1"/>
            <a:r>
              <a:rPr lang="en-US" dirty="0"/>
              <a:t>What is the baseline for your measurements? </a:t>
            </a:r>
          </a:p>
          <a:p>
            <a:pPr lvl="1"/>
            <a:r>
              <a:rPr lang="en-US" dirty="0"/>
              <a:t>Test early and often so that you can identify changes in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88F66-AFED-9845-911C-4993D244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12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9F871476-D455-42F6-9902-FA06A848C333}"/>
                  </a:ext>
                </a:extLst>
              </p14:cNvPr>
              <p14:cNvContentPartPr/>
              <p14:nvPr/>
            </p14:nvContentPartPr>
            <p14:xfrm>
              <a:off x="547200" y="1231920"/>
              <a:ext cx="7346160" cy="464004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9F871476-D455-42F6-9902-FA06A848C33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840" y="1222560"/>
                <a:ext cx="7364880" cy="465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9891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8BE8C-DCB1-C94E-BAAE-8506A6DB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the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DA7D1-C654-BA43-9375-D31D00907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test scripts that describe the interactions</a:t>
            </a:r>
          </a:p>
          <a:p>
            <a:pPr lvl="1"/>
            <a:r>
              <a:rPr lang="en-US" dirty="0"/>
              <a:t>e.g. set of interactions with website</a:t>
            </a:r>
          </a:p>
          <a:p>
            <a:r>
              <a:rPr lang="en-US" dirty="0"/>
              <a:t>Are there tools to help you do this?</a:t>
            </a:r>
          </a:p>
          <a:p>
            <a:pPr lvl="1"/>
            <a:r>
              <a:rPr lang="en-US" dirty="0"/>
              <a:t>Can you edit scripts that are created?</a:t>
            </a:r>
          </a:p>
          <a:p>
            <a:pPr lvl="1"/>
            <a:r>
              <a:rPr lang="en-US" dirty="0"/>
              <a:t>Is there support for the operations you need, e.g. log in to websites?</a:t>
            </a:r>
          </a:p>
          <a:p>
            <a:r>
              <a:rPr lang="en-US" dirty="0"/>
              <a:t>How will the test data be created?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3BB3-51A3-104A-B268-FFD5AEE36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715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546D-199F-9646-9300-68EB195AB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Test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FC065-22DB-D440-9EDE-160D7E849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the right environment for the performance tests</a:t>
            </a:r>
          </a:p>
          <a:p>
            <a:r>
              <a:rPr lang="en-US" dirty="0"/>
              <a:t>How many machines?  </a:t>
            </a:r>
          </a:p>
          <a:p>
            <a:r>
              <a:rPr lang="en-US" dirty="0"/>
              <a:t>What type of machines? </a:t>
            </a:r>
          </a:p>
          <a:p>
            <a:pPr lvl="1"/>
            <a:r>
              <a:rPr lang="en-US" dirty="0"/>
              <a:t>Will you need desktop machines, servers, mobile devices?</a:t>
            </a:r>
          </a:p>
          <a:p>
            <a:r>
              <a:rPr lang="en-US" dirty="0"/>
              <a:t>How similar should it be to the real environment?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802C34-834F-2148-894B-9D737B3F4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19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1BDA4-5A90-C348-9371-F08381A33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Functional Test Environment for a Web Application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3E95AF-1833-164E-AEE8-4824A2E41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15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2A5B0F-CC28-684C-8E0F-CDE7EC9470D7}"/>
              </a:ext>
            </a:extLst>
          </p:cNvPr>
          <p:cNvGrpSpPr/>
          <p:nvPr/>
        </p:nvGrpSpPr>
        <p:grpSpPr>
          <a:xfrm>
            <a:off x="2307771" y="2104050"/>
            <a:ext cx="7576458" cy="1651521"/>
            <a:chOff x="2307771" y="2104050"/>
            <a:chExt cx="7576458" cy="165152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1E221AA-330C-C142-8D74-391117DBC60C}"/>
                </a:ext>
              </a:extLst>
            </p:cNvPr>
            <p:cNvSpPr/>
            <p:nvPr/>
          </p:nvSpPr>
          <p:spPr>
            <a:xfrm>
              <a:off x="2307771" y="2104050"/>
              <a:ext cx="7576458" cy="165152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1E1484BC-B01E-AD43-95E1-05701FE35682}"/>
                </a:ext>
              </a:extLst>
            </p:cNvPr>
            <p:cNvSpPr/>
            <p:nvPr/>
          </p:nvSpPr>
          <p:spPr>
            <a:xfrm>
              <a:off x="2677886" y="2351314"/>
              <a:ext cx="1698171" cy="10776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Test Driver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97445D5A-D2BF-E243-8AF4-27E2E8A221CD}"/>
                </a:ext>
              </a:extLst>
            </p:cNvPr>
            <p:cNvSpPr/>
            <p:nvPr/>
          </p:nvSpPr>
          <p:spPr>
            <a:xfrm>
              <a:off x="5116286" y="2351314"/>
              <a:ext cx="1698171" cy="10776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Server</a:t>
              </a:r>
            </a:p>
          </p:txBody>
        </p: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F3BEAB8F-3459-2949-9730-D6D267ED3D4B}"/>
                </a:ext>
              </a:extLst>
            </p:cNvPr>
            <p:cNvSpPr/>
            <p:nvPr/>
          </p:nvSpPr>
          <p:spPr>
            <a:xfrm>
              <a:off x="7554686" y="2346604"/>
              <a:ext cx="1959428" cy="104502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DB</a:t>
              </a:r>
            </a:p>
          </p:txBody>
        </p:sp>
      </p:grp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F89BDF0-92A7-0540-B482-A348A27D9A8C}"/>
              </a:ext>
            </a:extLst>
          </p:cNvPr>
          <p:cNvSpPr/>
          <p:nvPr/>
        </p:nvSpPr>
        <p:spPr>
          <a:xfrm>
            <a:off x="2754086" y="4420333"/>
            <a:ext cx="1698171" cy="10776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Test Driver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1849CCC-C858-A848-8BFF-3F3777769DBB}"/>
              </a:ext>
            </a:extLst>
          </p:cNvPr>
          <p:cNvSpPr/>
          <p:nvPr/>
        </p:nvSpPr>
        <p:spPr>
          <a:xfrm>
            <a:off x="5192486" y="4420333"/>
            <a:ext cx="1698171" cy="10776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Server</a:t>
            </a:r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F7C4D944-D8DF-2141-9F6F-5DAFAF94B73D}"/>
              </a:ext>
            </a:extLst>
          </p:cNvPr>
          <p:cNvSpPr/>
          <p:nvPr/>
        </p:nvSpPr>
        <p:spPr>
          <a:xfrm>
            <a:off x="7630886" y="4415623"/>
            <a:ext cx="1959428" cy="10450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DB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394684-384B-7D4F-8E92-B0FA4C6756C1}"/>
              </a:ext>
            </a:extLst>
          </p:cNvPr>
          <p:cNvCxnSpPr/>
          <p:nvPr/>
        </p:nvCxnSpPr>
        <p:spPr>
          <a:xfrm>
            <a:off x="881743" y="4082143"/>
            <a:ext cx="1028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E08875C-D3E6-834C-ABD3-152974DF8009}"/>
              </a:ext>
            </a:extLst>
          </p:cNvPr>
          <p:cNvSpPr txBox="1"/>
          <p:nvPr/>
        </p:nvSpPr>
        <p:spPr>
          <a:xfrm>
            <a:off x="448573" y="4415622"/>
            <a:ext cx="1859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Possible environment 2: </a:t>
            </a:r>
          </a:p>
          <a:p>
            <a:r>
              <a:rPr lang="en-US" dirty="0"/>
              <a:t>Separate machines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28DAAB-5D60-E447-9FA8-DCF3D20833D1}"/>
              </a:ext>
            </a:extLst>
          </p:cNvPr>
          <p:cNvSpPr txBox="1"/>
          <p:nvPr/>
        </p:nvSpPr>
        <p:spPr>
          <a:xfrm>
            <a:off x="383258" y="2260251"/>
            <a:ext cx="1859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Possible environment 1:</a:t>
            </a:r>
          </a:p>
          <a:p>
            <a:r>
              <a:rPr lang="en-US" dirty="0"/>
              <a:t>All on the same machine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3B76BD89-423D-4251-8FD1-173C9033BEC6}"/>
                  </a:ext>
                </a:extLst>
              </p14:cNvPr>
              <p14:cNvContentPartPr/>
              <p14:nvPr/>
            </p14:nvContentPartPr>
            <p14:xfrm>
              <a:off x="4019400" y="1801080"/>
              <a:ext cx="4580280" cy="351324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3B76BD89-423D-4251-8FD1-173C9033BEC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10040" y="1791720"/>
                <a:ext cx="4599000" cy="353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6973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4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69850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Example Performance Test Environment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16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672668" y="2520951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7" name="Rectangle 6"/>
          <p:cNvSpPr/>
          <p:nvPr/>
        </p:nvSpPr>
        <p:spPr>
          <a:xfrm>
            <a:off x="5672668" y="3335867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8" name="Rectangle 7"/>
          <p:cNvSpPr/>
          <p:nvPr/>
        </p:nvSpPr>
        <p:spPr>
          <a:xfrm>
            <a:off x="5672668" y="4119034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9" name="Rectangle 8"/>
          <p:cNvSpPr/>
          <p:nvPr/>
        </p:nvSpPr>
        <p:spPr>
          <a:xfrm>
            <a:off x="5672668" y="4933951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10" name="Rectangle 9"/>
          <p:cNvSpPr/>
          <p:nvPr/>
        </p:nvSpPr>
        <p:spPr>
          <a:xfrm>
            <a:off x="5672668" y="1758951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672668" y="1007534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651752" y="1526111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651752" y="2478611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651752" y="3452277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651752" y="4521194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3" name="Can 2"/>
          <p:cNvSpPr/>
          <p:nvPr/>
        </p:nvSpPr>
        <p:spPr>
          <a:xfrm>
            <a:off x="9588501" y="838201"/>
            <a:ext cx="783167" cy="60325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an 16"/>
          <p:cNvSpPr/>
          <p:nvPr/>
        </p:nvSpPr>
        <p:spPr>
          <a:xfrm>
            <a:off x="9588501" y="1790701"/>
            <a:ext cx="783167" cy="60325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/>
          <p:cNvSpPr/>
          <p:nvPr/>
        </p:nvSpPr>
        <p:spPr>
          <a:xfrm>
            <a:off x="9588501" y="2785534"/>
            <a:ext cx="783167" cy="60325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an 18"/>
          <p:cNvSpPr/>
          <p:nvPr/>
        </p:nvSpPr>
        <p:spPr>
          <a:xfrm>
            <a:off x="9588501" y="3700992"/>
            <a:ext cx="783167" cy="60325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an 19"/>
          <p:cNvSpPr/>
          <p:nvPr/>
        </p:nvSpPr>
        <p:spPr>
          <a:xfrm>
            <a:off x="9588501" y="4632326"/>
            <a:ext cx="783167" cy="60325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an 20"/>
          <p:cNvSpPr/>
          <p:nvPr/>
        </p:nvSpPr>
        <p:spPr>
          <a:xfrm>
            <a:off x="9588501" y="5490634"/>
            <a:ext cx="783167" cy="60325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852335" y="2520951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Balancer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746251" y="2542118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746251" y="1758951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746251" y="1007534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746251" y="3325283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746251" y="4119034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746251" y="4933951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cxnSp>
        <p:nvCxnSpPr>
          <p:cNvPr id="31" name="Straight Arrow Connector 30"/>
          <p:cNvCxnSpPr>
            <a:stCxn id="26" idx="3"/>
            <a:endCxn id="22" idx="1"/>
          </p:cNvCxnSpPr>
          <p:nvPr/>
        </p:nvCxnSpPr>
        <p:spPr>
          <a:xfrm>
            <a:off x="2931584" y="1325035"/>
            <a:ext cx="920751" cy="151341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5" idx="3"/>
            <a:endCxn id="22" idx="1"/>
          </p:cNvCxnSpPr>
          <p:nvPr/>
        </p:nvCxnSpPr>
        <p:spPr>
          <a:xfrm>
            <a:off x="2931584" y="2076451"/>
            <a:ext cx="920751" cy="7620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4" idx="3"/>
            <a:endCxn id="22" idx="1"/>
          </p:cNvCxnSpPr>
          <p:nvPr/>
        </p:nvCxnSpPr>
        <p:spPr>
          <a:xfrm flipV="1">
            <a:off x="2931584" y="2838452"/>
            <a:ext cx="920751" cy="2116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7" idx="3"/>
            <a:endCxn id="22" idx="1"/>
          </p:cNvCxnSpPr>
          <p:nvPr/>
        </p:nvCxnSpPr>
        <p:spPr>
          <a:xfrm flipV="1">
            <a:off x="2931584" y="2838451"/>
            <a:ext cx="920751" cy="80433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8" idx="3"/>
            <a:endCxn id="22" idx="1"/>
          </p:cNvCxnSpPr>
          <p:nvPr/>
        </p:nvCxnSpPr>
        <p:spPr>
          <a:xfrm flipV="1">
            <a:off x="2931584" y="2838452"/>
            <a:ext cx="920751" cy="15980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9" idx="3"/>
            <a:endCxn id="22" idx="1"/>
          </p:cNvCxnSpPr>
          <p:nvPr/>
        </p:nvCxnSpPr>
        <p:spPr>
          <a:xfrm flipV="1">
            <a:off x="2931584" y="2838451"/>
            <a:ext cx="920751" cy="24130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2" idx="3"/>
            <a:endCxn id="11" idx="1"/>
          </p:cNvCxnSpPr>
          <p:nvPr/>
        </p:nvCxnSpPr>
        <p:spPr>
          <a:xfrm flipV="1">
            <a:off x="5037667" y="1325035"/>
            <a:ext cx="635000" cy="151341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2" idx="3"/>
            <a:endCxn id="10" idx="1"/>
          </p:cNvCxnSpPr>
          <p:nvPr/>
        </p:nvCxnSpPr>
        <p:spPr>
          <a:xfrm flipV="1">
            <a:off x="5037667" y="2076451"/>
            <a:ext cx="635000" cy="7620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22" idx="3"/>
            <a:endCxn id="6" idx="1"/>
          </p:cNvCxnSpPr>
          <p:nvPr/>
        </p:nvCxnSpPr>
        <p:spPr>
          <a:xfrm>
            <a:off x="5037667" y="2838451"/>
            <a:ext cx="635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2" idx="3"/>
            <a:endCxn id="7" idx="1"/>
          </p:cNvCxnSpPr>
          <p:nvPr/>
        </p:nvCxnSpPr>
        <p:spPr>
          <a:xfrm>
            <a:off x="5037667" y="2838451"/>
            <a:ext cx="635000" cy="8149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8" idx="1"/>
          </p:cNvCxnSpPr>
          <p:nvPr/>
        </p:nvCxnSpPr>
        <p:spPr>
          <a:xfrm>
            <a:off x="5037667" y="2859618"/>
            <a:ext cx="635000" cy="15769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2" idx="3"/>
            <a:endCxn id="9" idx="1"/>
          </p:cNvCxnSpPr>
          <p:nvPr/>
        </p:nvCxnSpPr>
        <p:spPr>
          <a:xfrm>
            <a:off x="5037667" y="2838451"/>
            <a:ext cx="635000" cy="24130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9" idx="3"/>
            <a:endCxn id="15" idx="1"/>
          </p:cNvCxnSpPr>
          <p:nvPr/>
        </p:nvCxnSpPr>
        <p:spPr>
          <a:xfrm flipV="1">
            <a:off x="6858001" y="4838695"/>
            <a:ext cx="793751" cy="41275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1" idx="3"/>
            <a:endCxn id="12" idx="1"/>
          </p:cNvCxnSpPr>
          <p:nvPr/>
        </p:nvCxnSpPr>
        <p:spPr>
          <a:xfrm>
            <a:off x="6858001" y="1325035"/>
            <a:ext cx="793751" cy="51857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10" idx="3"/>
            <a:endCxn id="12" idx="1"/>
          </p:cNvCxnSpPr>
          <p:nvPr/>
        </p:nvCxnSpPr>
        <p:spPr>
          <a:xfrm flipV="1">
            <a:off x="6858001" y="1843611"/>
            <a:ext cx="793751" cy="2328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6" idx="3"/>
            <a:endCxn id="13" idx="1"/>
          </p:cNvCxnSpPr>
          <p:nvPr/>
        </p:nvCxnSpPr>
        <p:spPr>
          <a:xfrm flipV="1">
            <a:off x="6858001" y="2796111"/>
            <a:ext cx="793751" cy="423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6" idx="3"/>
            <a:endCxn id="14" idx="1"/>
          </p:cNvCxnSpPr>
          <p:nvPr/>
        </p:nvCxnSpPr>
        <p:spPr>
          <a:xfrm>
            <a:off x="6858001" y="2838451"/>
            <a:ext cx="793751" cy="93132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3"/>
            <a:endCxn id="15" idx="1"/>
          </p:cNvCxnSpPr>
          <p:nvPr/>
        </p:nvCxnSpPr>
        <p:spPr>
          <a:xfrm>
            <a:off x="6858001" y="2838452"/>
            <a:ext cx="793751" cy="200024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7" idx="3"/>
            <a:endCxn id="14" idx="1"/>
          </p:cNvCxnSpPr>
          <p:nvPr/>
        </p:nvCxnSpPr>
        <p:spPr>
          <a:xfrm>
            <a:off x="6858001" y="3653367"/>
            <a:ext cx="793751" cy="11641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8" idx="3"/>
            <a:endCxn id="15" idx="1"/>
          </p:cNvCxnSpPr>
          <p:nvPr/>
        </p:nvCxnSpPr>
        <p:spPr>
          <a:xfrm>
            <a:off x="6858001" y="4436534"/>
            <a:ext cx="793751" cy="4021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12" idx="3"/>
            <a:endCxn id="3" idx="2"/>
          </p:cNvCxnSpPr>
          <p:nvPr/>
        </p:nvCxnSpPr>
        <p:spPr>
          <a:xfrm flipV="1">
            <a:off x="8837084" y="1139827"/>
            <a:ext cx="751416" cy="70378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12" idx="3"/>
            <a:endCxn id="17" idx="2"/>
          </p:cNvCxnSpPr>
          <p:nvPr/>
        </p:nvCxnSpPr>
        <p:spPr>
          <a:xfrm>
            <a:off x="8837084" y="1843612"/>
            <a:ext cx="751416" cy="24871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13" idx="3"/>
            <a:endCxn id="18" idx="2"/>
          </p:cNvCxnSpPr>
          <p:nvPr/>
        </p:nvCxnSpPr>
        <p:spPr>
          <a:xfrm>
            <a:off x="8837084" y="2796111"/>
            <a:ext cx="751416" cy="29104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13" idx="3"/>
            <a:endCxn id="17" idx="2"/>
          </p:cNvCxnSpPr>
          <p:nvPr/>
        </p:nvCxnSpPr>
        <p:spPr>
          <a:xfrm flipV="1">
            <a:off x="8837084" y="2092327"/>
            <a:ext cx="751416" cy="70378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14" idx="3"/>
            <a:endCxn id="18" idx="2"/>
          </p:cNvCxnSpPr>
          <p:nvPr/>
        </p:nvCxnSpPr>
        <p:spPr>
          <a:xfrm flipV="1">
            <a:off x="8837084" y="3087159"/>
            <a:ext cx="751416" cy="68261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14" idx="3"/>
            <a:endCxn id="19" idx="2"/>
          </p:cNvCxnSpPr>
          <p:nvPr/>
        </p:nvCxnSpPr>
        <p:spPr>
          <a:xfrm>
            <a:off x="8837084" y="3769777"/>
            <a:ext cx="751416" cy="2328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14" idx="3"/>
            <a:endCxn id="20" idx="2"/>
          </p:cNvCxnSpPr>
          <p:nvPr/>
        </p:nvCxnSpPr>
        <p:spPr>
          <a:xfrm>
            <a:off x="8837084" y="3769777"/>
            <a:ext cx="751416" cy="116417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15" idx="3"/>
            <a:endCxn id="19" idx="2"/>
          </p:cNvCxnSpPr>
          <p:nvPr/>
        </p:nvCxnSpPr>
        <p:spPr>
          <a:xfrm flipV="1">
            <a:off x="8837084" y="4002618"/>
            <a:ext cx="751416" cy="83607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15" idx="3"/>
            <a:endCxn id="20" idx="2"/>
          </p:cNvCxnSpPr>
          <p:nvPr/>
        </p:nvCxnSpPr>
        <p:spPr>
          <a:xfrm>
            <a:off x="8837084" y="4838695"/>
            <a:ext cx="751416" cy="9525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15" idx="3"/>
            <a:endCxn id="21" idx="2"/>
          </p:cNvCxnSpPr>
          <p:nvPr/>
        </p:nvCxnSpPr>
        <p:spPr>
          <a:xfrm>
            <a:off x="8837084" y="4838695"/>
            <a:ext cx="751416" cy="95356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>
            <a:off x="3852335" y="3335867"/>
            <a:ext cx="1185333" cy="635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Balancer</a:t>
            </a:r>
          </a:p>
        </p:txBody>
      </p:sp>
      <p:cxnSp>
        <p:nvCxnSpPr>
          <p:cNvPr id="105" name="Straight Connector 104"/>
          <p:cNvCxnSpPr>
            <a:stCxn id="22" idx="2"/>
            <a:endCxn id="103" idx="0"/>
          </p:cNvCxnSpPr>
          <p:nvPr/>
        </p:nvCxnSpPr>
        <p:spPr>
          <a:xfrm>
            <a:off x="4445001" y="3155951"/>
            <a:ext cx="0" cy="1799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Callout 15">
            <a:extLst>
              <a:ext uri="{FF2B5EF4-FFF2-40B4-BE49-F238E27FC236}">
                <a16:creationId xmlns:a16="http://schemas.microsoft.com/office/drawing/2014/main" id="{841F98B7-7032-4249-84C0-DFEE21053A82}"/>
              </a:ext>
            </a:extLst>
          </p:cNvPr>
          <p:cNvSpPr/>
          <p:nvPr/>
        </p:nvSpPr>
        <p:spPr>
          <a:xfrm>
            <a:off x="2864756" y="5634267"/>
            <a:ext cx="2106083" cy="787399"/>
          </a:xfrm>
          <a:prstGeom prst="wedgeEllipseCallout">
            <a:avLst>
              <a:gd name="adj1" fmla="val -33238"/>
              <a:gd name="adj2" fmla="val -82661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Provide Test Data</a:t>
            </a:r>
          </a:p>
        </p:txBody>
      </p:sp>
    </p:spTree>
    <p:extLst>
      <p:ext uri="{BB962C8B-B14F-4D97-AF65-F5344CB8AC3E}">
        <p14:creationId xmlns:p14="http://schemas.microsoft.com/office/powerpoint/2010/main" val="2489249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3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103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599BD-9E2E-DE4C-BEC6-ECCBB4AD7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573" y="244355"/>
            <a:ext cx="11369615" cy="557454"/>
          </a:xfrm>
        </p:spPr>
        <p:txBody>
          <a:bodyPr>
            <a:normAutofit fontScale="90000"/>
          </a:bodyPr>
          <a:lstStyle/>
          <a:p>
            <a:r>
              <a:rPr lang="en-US" dirty="0"/>
              <a:t>Building the performance testing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79960-B14C-0F45-BEC3-C2227EDB1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3" y="1166934"/>
            <a:ext cx="11369615" cy="4889258"/>
          </a:xfrm>
        </p:spPr>
        <p:txBody>
          <a:bodyPr/>
          <a:lstStyle/>
          <a:p>
            <a:r>
              <a:rPr lang="en-US" dirty="0"/>
              <a:t>eBay reported that in 2007, it had approximately 16,000 machines used for the website. More recent numbers suggest the number is higher, possibly around 50,000 machines</a:t>
            </a:r>
          </a:p>
          <a:p>
            <a:r>
              <a:rPr lang="en-US" dirty="0"/>
              <a:t>Do we need to replicate all of that? </a:t>
            </a:r>
          </a:p>
          <a:p>
            <a:pPr lvl="1"/>
            <a:r>
              <a:rPr lang="en-US" dirty="0"/>
              <a:t>Maybe? </a:t>
            </a:r>
          </a:p>
          <a:p>
            <a:pPr lvl="1"/>
            <a:r>
              <a:rPr lang="en-US" dirty="0"/>
              <a:t>Alternatively, we develop realistic test environments that let us explore how the application performs</a:t>
            </a:r>
          </a:p>
          <a:p>
            <a:r>
              <a:rPr lang="en-US" dirty="0"/>
              <a:t>In the book, </a:t>
            </a:r>
            <a:r>
              <a:rPr lang="en-US" dirty="0" err="1"/>
              <a:t>Molyneaux</a:t>
            </a:r>
            <a:r>
              <a:rPr lang="en-US" dirty="0"/>
              <a:t> talks about a UK bank that has a test environment that is as bit as one of its biggest offices. </a:t>
            </a:r>
          </a:p>
          <a:p>
            <a:r>
              <a:rPr lang="en-US" dirty="0"/>
              <a:t>Can take time and money to setup a test environment. Plan early.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649E2-E799-9843-9656-5CCA63E4D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093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1F794-9565-1343-8E1F-C6B76FBE9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Performing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8EA56-7348-4C4B-BAEE-B589B7900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responsiveness more important than execution time? </a:t>
            </a:r>
          </a:p>
          <a:p>
            <a:pPr lvl="1"/>
            <a:r>
              <a:rPr lang="en-US" dirty="0"/>
              <a:t>Image processing – reading in large images</a:t>
            </a:r>
          </a:p>
          <a:p>
            <a:pPr lvl="1"/>
            <a:r>
              <a:rPr lang="en-US" dirty="0"/>
              <a:t>Stock trading application – trying to buy shares</a:t>
            </a:r>
          </a:p>
          <a:p>
            <a:pPr lvl="1"/>
            <a:endParaRPr lang="en-US" dirty="0"/>
          </a:p>
          <a:p>
            <a:r>
              <a:rPr lang="en-US" dirty="0"/>
              <a:t>Use tools to vary things like network limitations or simulated numbers of users. Look at how changes in those areas will affect users.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ABA98-5CF2-EA42-BDA4-DDE081AD4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98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6E043-5059-5945-8E09-9938208F7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types of performance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CE77D-4FFE-D149-B080-0348EB27A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3" y="1272209"/>
            <a:ext cx="11369615" cy="4783983"/>
          </a:xfrm>
        </p:spPr>
        <p:txBody>
          <a:bodyPr>
            <a:normAutofit/>
          </a:bodyPr>
          <a:lstStyle/>
          <a:p>
            <a:r>
              <a:rPr lang="en-US" b="1" dirty="0"/>
              <a:t>Pipe clean tests </a:t>
            </a:r>
            <a:r>
              <a:rPr lang="en-US" dirty="0"/>
              <a:t>– validate the different performance tests</a:t>
            </a:r>
          </a:p>
          <a:p>
            <a:r>
              <a:rPr lang="en-US" b="1" dirty="0"/>
              <a:t>Volume test </a:t>
            </a:r>
            <a:r>
              <a:rPr lang="en-US" dirty="0"/>
              <a:t>– can the application process expected loads</a:t>
            </a:r>
          </a:p>
          <a:p>
            <a:r>
              <a:rPr lang="en-US" b="1" dirty="0"/>
              <a:t>Stress test </a:t>
            </a:r>
            <a:r>
              <a:rPr lang="en-US" dirty="0"/>
              <a:t>– what happens if the application is given more work to do?</a:t>
            </a:r>
          </a:p>
          <a:p>
            <a:r>
              <a:rPr lang="en-US" b="1" dirty="0"/>
              <a:t>Soak/stability </a:t>
            </a:r>
            <a:r>
              <a:rPr lang="en-US" dirty="0"/>
              <a:t>– extended use tests </a:t>
            </a:r>
          </a:p>
          <a:p>
            <a:r>
              <a:rPr lang="en-US" b="1" dirty="0"/>
              <a:t>Smoke tests </a:t>
            </a:r>
            <a:r>
              <a:rPr lang="en-US" dirty="0"/>
              <a:t>– focus on areas of change. Some people also use this term to refer to tests that check if the basic system is ready to test.</a:t>
            </a:r>
          </a:p>
          <a:p>
            <a:r>
              <a:rPr lang="en-US" b="1" dirty="0"/>
              <a:t>Isolation</a:t>
            </a:r>
            <a:r>
              <a:rPr lang="en-US" dirty="0"/>
              <a:t> – focus on specific areas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C5B34-F654-E14B-9C83-A84FD19B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74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already mentioned performance testing as a type of system testing</a:t>
            </a:r>
          </a:p>
          <a:p>
            <a:pPr lvl="1"/>
            <a:r>
              <a:rPr lang="en-US" dirty="0"/>
              <a:t>Expand on that with some examples of types of tests</a:t>
            </a:r>
          </a:p>
          <a:p>
            <a:r>
              <a:rPr lang="en-US" dirty="0"/>
              <a:t>Key Performance Targets</a:t>
            </a:r>
          </a:p>
          <a:p>
            <a:r>
              <a:rPr lang="en-US" dirty="0"/>
              <a:t>Deciding on tests</a:t>
            </a:r>
          </a:p>
          <a:p>
            <a:r>
              <a:rPr lang="en-US" dirty="0"/>
              <a:t>Test environment</a:t>
            </a:r>
          </a:p>
          <a:p>
            <a:r>
              <a:rPr lang="en-US" dirty="0"/>
              <a:t>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24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8F671-38BD-6F4E-88CD-CED3AB93E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A3D4C-59E4-154F-B565-51AB89995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3" y="1338943"/>
            <a:ext cx="11369615" cy="4717249"/>
          </a:xfrm>
        </p:spPr>
        <p:txBody>
          <a:bodyPr/>
          <a:lstStyle/>
          <a:p>
            <a:r>
              <a:rPr lang="en-US" dirty="0"/>
              <a:t>Run tests and gather the test results</a:t>
            </a:r>
          </a:p>
          <a:p>
            <a:r>
              <a:rPr lang="en-US" dirty="0"/>
              <a:t>Determine which Key Performance Indicators (KPIs) should be </a:t>
            </a:r>
            <a:r>
              <a:rPr lang="en-US" dirty="0" err="1"/>
              <a:t>analysed</a:t>
            </a:r>
            <a:r>
              <a:rPr lang="en-US" dirty="0"/>
              <a:t>, e.g.:</a:t>
            </a:r>
          </a:p>
          <a:p>
            <a:pPr lvl="1"/>
            <a:r>
              <a:rPr lang="en-US" dirty="0"/>
              <a:t>Processor usage </a:t>
            </a:r>
          </a:p>
          <a:p>
            <a:pPr lvl="1"/>
            <a:r>
              <a:rPr lang="en-US" dirty="0"/>
              <a:t>Memory usage</a:t>
            </a:r>
          </a:p>
          <a:p>
            <a:pPr lvl="1"/>
            <a:r>
              <a:rPr lang="en-US" dirty="0"/>
              <a:t>Disk usage</a:t>
            </a:r>
          </a:p>
          <a:p>
            <a:pPr lvl="1"/>
            <a:r>
              <a:rPr lang="en-US" dirty="0"/>
              <a:t>Network data transfer rates</a:t>
            </a:r>
          </a:p>
          <a:p>
            <a:r>
              <a:rPr lang="en-US" dirty="0" err="1"/>
              <a:t>Analyse</a:t>
            </a:r>
            <a:r>
              <a:rPr lang="en-US" dirty="0"/>
              <a:t> the results to determine if there are problems with the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7C8707-1D5F-694B-8047-14B56E0F0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102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Testing performance, not functionality</a:t>
            </a:r>
          </a:p>
          <a:p>
            <a:r>
              <a:rPr lang="en-US" dirty="0"/>
              <a:t>Started later in the development work</a:t>
            </a:r>
          </a:p>
          <a:p>
            <a:r>
              <a:rPr lang="en-US" dirty="0"/>
              <a:t>Decide about what should be measured – what are the key indicators?</a:t>
            </a:r>
          </a:p>
          <a:p>
            <a:r>
              <a:rPr lang="en-US" dirty="0"/>
              <a:t>Choosing tests</a:t>
            </a:r>
          </a:p>
          <a:p>
            <a:r>
              <a:rPr lang="en-US" dirty="0"/>
              <a:t>Test environment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F8363-EA71-3B4F-95CE-88CA3C0FA59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270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9295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18F093-1A2B-0743-A3E9-4713CCC75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90AFF93-45AE-CC4D-A56A-612CB3C1AB5C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21ACC9-273D-AF4B-ADD6-CB39F0877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901313" y="526947"/>
            <a:ext cx="4324058" cy="5804105"/>
          </a:xfrm>
          <a:prstGeom prst="rect">
            <a:avLst/>
          </a:prstGeom>
          <a:effectLst>
            <a:outerShdw blurRad="381000" dist="3556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7BF2A20-605C-4B6C-8735-4E61E2306B65}"/>
                  </a:ext>
                </a:extLst>
              </p14:cNvPr>
              <p14:cNvContentPartPr/>
              <p14:nvPr/>
            </p14:nvContentPartPr>
            <p14:xfrm>
              <a:off x="4158000" y="1078560"/>
              <a:ext cx="3092760" cy="3561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7BF2A20-605C-4B6C-8735-4E61E2306B6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48640" y="1069200"/>
                <a:ext cx="3111480" cy="358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0572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23</a:t>
            </a:fld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0372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8C8B8-8B7F-864A-9619-A3F8100C0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573" y="244355"/>
            <a:ext cx="11369615" cy="557454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good performance?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6BB42-4482-834C-9B63-FE8D73752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9A2CED9-1C94-F64E-9698-F35E5F94E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688" y="2847269"/>
            <a:ext cx="2991168" cy="32902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DF69A18-D5AB-8A4A-96CA-04B294DCA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116" y="801809"/>
            <a:ext cx="2768600" cy="2870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39ACCE-B19B-0146-8364-CD5A442E58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1905" y="3355181"/>
            <a:ext cx="2768599" cy="27823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99D9784-1002-DF4F-9C45-2DFBBC08C3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899" y="801809"/>
            <a:ext cx="2768600" cy="28321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C2513E5-B17F-AD49-B804-1693093E62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0599" y="596899"/>
            <a:ext cx="2895843" cy="307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43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631FF-18C1-9F49-8B94-173552EFE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573" y="244354"/>
            <a:ext cx="11369615" cy="996617"/>
          </a:xfrm>
        </p:spPr>
        <p:txBody>
          <a:bodyPr/>
          <a:lstStyle/>
          <a:p>
            <a:r>
              <a:rPr lang="en-US" dirty="0"/>
              <a:t>Performance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D6EF5-144B-0D45-9262-3FF0ACFC0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3" y="1240972"/>
            <a:ext cx="11369615" cy="17843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series of numbers will be displayed below. These are displayed over several seconds. If this was the time taken for a web page to show, which number represents when you would go to a different website?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6ED904-60BB-574B-A6D4-9EAD36D03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4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4A4A120-7E35-4F44-AF41-3E29EEDEA40E}"/>
              </a:ext>
            </a:extLst>
          </p:cNvPr>
          <p:cNvSpPr/>
          <p:nvPr/>
        </p:nvSpPr>
        <p:spPr>
          <a:xfrm>
            <a:off x="354652" y="3417206"/>
            <a:ext cx="1273629" cy="1273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B630C26-D142-E648-B1D9-7CE27D9D7E73}"/>
              </a:ext>
            </a:extLst>
          </p:cNvPr>
          <p:cNvSpPr/>
          <p:nvPr/>
        </p:nvSpPr>
        <p:spPr>
          <a:xfrm>
            <a:off x="2052970" y="3417206"/>
            <a:ext cx="1273629" cy="1273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FC9F53A-81C1-9B47-92AB-7829BF52E23A}"/>
              </a:ext>
            </a:extLst>
          </p:cNvPr>
          <p:cNvSpPr/>
          <p:nvPr/>
        </p:nvSpPr>
        <p:spPr>
          <a:xfrm>
            <a:off x="3751288" y="3417206"/>
            <a:ext cx="1273629" cy="1273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82779D-6D2D-2944-942B-EF3177BEB115}"/>
              </a:ext>
            </a:extLst>
          </p:cNvPr>
          <p:cNvSpPr/>
          <p:nvPr/>
        </p:nvSpPr>
        <p:spPr>
          <a:xfrm>
            <a:off x="5449606" y="3417206"/>
            <a:ext cx="1273629" cy="1273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4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33A8BF-7CF4-394C-B0CB-A37A882ECD57}"/>
              </a:ext>
            </a:extLst>
          </p:cNvPr>
          <p:cNvSpPr/>
          <p:nvPr/>
        </p:nvSpPr>
        <p:spPr>
          <a:xfrm>
            <a:off x="7147924" y="3417206"/>
            <a:ext cx="1273629" cy="1273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5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3C81DB4-CB48-354E-B12D-804189AA851F}"/>
              </a:ext>
            </a:extLst>
          </p:cNvPr>
          <p:cNvSpPr/>
          <p:nvPr/>
        </p:nvSpPr>
        <p:spPr>
          <a:xfrm>
            <a:off x="8846242" y="3417206"/>
            <a:ext cx="1273629" cy="1273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3B41059-E4F0-3246-8DEE-1493CC70815C}"/>
              </a:ext>
            </a:extLst>
          </p:cNvPr>
          <p:cNvSpPr/>
          <p:nvPr/>
        </p:nvSpPr>
        <p:spPr>
          <a:xfrm>
            <a:off x="10544559" y="3417206"/>
            <a:ext cx="1273629" cy="1273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237047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73226-57DB-574B-A130-F767E0D3F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number represents the one where you would have stopped waiting?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61C7D-16B9-8644-89DC-D70AEDA434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31028" y="1825625"/>
            <a:ext cx="2688771" cy="4351338"/>
          </a:xfrm>
        </p:spPr>
        <p:txBody>
          <a:bodyPr>
            <a:normAutofit/>
          </a:bodyPr>
          <a:lstStyle/>
          <a:p>
            <a:r>
              <a:rPr lang="en-US" sz="6000" dirty="0"/>
              <a:t> 1</a:t>
            </a:r>
          </a:p>
          <a:p>
            <a:r>
              <a:rPr lang="en-US" sz="6000" dirty="0"/>
              <a:t> 2</a:t>
            </a:r>
          </a:p>
          <a:p>
            <a:r>
              <a:rPr lang="en-US" sz="6000" dirty="0"/>
              <a:t> 3</a:t>
            </a:r>
          </a:p>
          <a:p>
            <a:r>
              <a:rPr lang="en-US" sz="6000" dirty="0"/>
              <a:t> 4</a:t>
            </a:r>
          </a:p>
          <a:p>
            <a:endParaRPr lang="en-US" sz="44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C68660-781B-C143-BC28-81C8BD3D98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 5</a:t>
            </a:r>
          </a:p>
          <a:p>
            <a:r>
              <a:rPr lang="en-US" sz="6000" dirty="0"/>
              <a:t> 6</a:t>
            </a:r>
          </a:p>
          <a:p>
            <a:r>
              <a:rPr lang="en-US" sz="6000" dirty="0"/>
              <a:t> 7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3CD732-A7CD-0042-86EF-05B24342E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59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48523FC-CCB4-3A47-8F99-78AEF6655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573" y="244354"/>
            <a:ext cx="11369615" cy="865989"/>
          </a:xfrm>
        </p:spPr>
        <p:txBody>
          <a:bodyPr/>
          <a:lstStyle/>
          <a:p>
            <a:r>
              <a:rPr lang="en-US" dirty="0"/>
              <a:t>UK 1901 Census Data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4ED170-DC8B-EB4A-A812-D92FE721B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4" y="1110343"/>
            <a:ext cx="7683056" cy="4945849"/>
          </a:xfrm>
        </p:spPr>
        <p:txBody>
          <a:bodyPr/>
          <a:lstStyle/>
          <a:p>
            <a:r>
              <a:rPr lang="en-US" dirty="0"/>
              <a:t>A large data set from the UK’s 1901 census was made available in 2002</a:t>
            </a:r>
          </a:p>
          <a:p>
            <a:r>
              <a:rPr lang="en-US" dirty="0"/>
              <a:t>Site built to cope with about 1 million accesses a day</a:t>
            </a:r>
          </a:p>
          <a:p>
            <a:r>
              <a:rPr lang="en-US" dirty="0"/>
              <a:t>Reported to have received 30 million on some days</a:t>
            </a:r>
          </a:p>
          <a:p>
            <a:r>
              <a:rPr lang="en-US" dirty="0"/>
              <a:t>Site was closed for a few months whilst it was improved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B75D60-676D-7341-8BEE-FDDA7D63E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10F529-697A-FD46-B702-FB77F5984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630" y="0"/>
            <a:ext cx="3168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638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88F9E-1E0D-464E-9D90-D2E92F39C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573" y="244354"/>
            <a:ext cx="11369615" cy="506761"/>
          </a:xfrm>
        </p:spPr>
        <p:txBody>
          <a:bodyPr>
            <a:normAutofit fontScale="90000"/>
          </a:bodyPr>
          <a:lstStyle/>
          <a:p>
            <a:r>
              <a:rPr lang="en-US" dirty="0"/>
              <a:t>Where does performance testing fit?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98D83-E6B8-A842-82BF-5FD9C0B2B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3" y="1045030"/>
            <a:ext cx="11369615" cy="5061856"/>
          </a:xfrm>
        </p:spPr>
        <p:txBody>
          <a:bodyPr/>
          <a:lstStyle/>
          <a:p>
            <a:r>
              <a:rPr lang="en-US" dirty="0"/>
              <a:t>It is a form of non-functional testing</a:t>
            </a:r>
          </a:p>
          <a:p>
            <a:r>
              <a:rPr lang="en-US" dirty="0"/>
              <a:t>How is that different from functional testing? </a:t>
            </a:r>
          </a:p>
          <a:p>
            <a:pPr lvl="1"/>
            <a:r>
              <a:rPr lang="en-US" b="1" dirty="0"/>
              <a:t>Functional</a:t>
            </a:r>
            <a:r>
              <a:rPr lang="en-US" dirty="0"/>
              <a:t> – I have a list structure. Can I add an item? Can I remove an item? etc.</a:t>
            </a:r>
          </a:p>
          <a:p>
            <a:pPr lvl="1"/>
            <a:r>
              <a:rPr lang="en-US" b="1" dirty="0"/>
              <a:t>Non-functional</a:t>
            </a:r>
            <a:r>
              <a:rPr lang="en-US" dirty="0"/>
              <a:t> – For a typical use-case, with an estimated number of users, how much data do we expect to be in the list structure at the same time? </a:t>
            </a:r>
          </a:p>
          <a:p>
            <a:pPr lvl="2"/>
            <a:r>
              <a:rPr lang="en-US" dirty="0"/>
              <a:t>20,000 records? </a:t>
            </a:r>
          </a:p>
          <a:p>
            <a:pPr lvl="2"/>
            <a:r>
              <a:rPr lang="en-US" dirty="0"/>
              <a:t>400,000 records? </a:t>
            </a:r>
          </a:p>
          <a:p>
            <a:pPr lvl="2"/>
            <a:r>
              <a:rPr lang="en-US" dirty="0"/>
              <a:t>Is performance affected by having larger amounts of data?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1F40C4-3BDC-8449-AA3E-CA9AE759A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7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F41607F3-07C6-4F90-BC3F-16E62C42182B}"/>
                  </a:ext>
                </a:extLst>
              </p14:cNvPr>
              <p14:cNvContentPartPr/>
              <p14:nvPr/>
            </p14:nvContentPartPr>
            <p14:xfrm>
              <a:off x="2650320" y="554760"/>
              <a:ext cx="4440600" cy="140004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F41607F3-07C6-4F90-BC3F-16E62C42182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40960" y="545400"/>
                <a:ext cx="4459320" cy="141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4383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4115F-BB0E-604B-9BD7-2544948D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Targets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FF09F-9AA9-8D47-A7F3-688BA0150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Requirements specification should guide the performance tests</a:t>
            </a:r>
          </a:p>
          <a:p>
            <a:pPr lvl="1"/>
            <a:r>
              <a:rPr lang="en-US" dirty="0"/>
              <a:t>Are there any performance targets specified? </a:t>
            </a:r>
          </a:p>
          <a:p>
            <a:r>
              <a:rPr lang="en-US" dirty="0"/>
              <a:t>Need </a:t>
            </a:r>
            <a:r>
              <a:rPr lang="en-US" b="1" dirty="0"/>
              <a:t>SMART</a:t>
            </a:r>
            <a:r>
              <a:rPr lang="en-US" dirty="0"/>
              <a:t> tests</a:t>
            </a:r>
          </a:p>
          <a:p>
            <a:pPr lvl="1"/>
            <a:r>
              <a:rPr lang="en-US" dirty="0"/>
              <a:t>Specific, Measurable, Achievable, Relevant, Time-based </a:t>
            </a:r>
          </a:p>
          <a:p>
            <a:pPr lvl="1"/>
            <a:r>
              <a:rPr lang="en-US" dirty="0"/>
              <a:t>“It needs to run fast” … what does that mean? </a:t>
            </a:r>
          </a:p>
          <a:p>
            <a:pPr lvl="1"/>
            <a:r>
              <a:rPr lang="en-US" dirty="0"/>
              <a:t>“The credit calculation needs to return a result within a maximum of a 2 seconds”</a:t>
            </a:r>
          </a:p>
          <a:p>
            <a:pPr lvl="1"/>
            <a:r>
              <a:rPr lang="en-US" dirty="0"/>
              <a:t>“The system should support 1,000 concurrent users in an hour”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5B4F3F-DA71-7045-9ABA-20CC133C9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8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D90D3EBF-E404-48B9-A4B6-49FD0B69EB9A}"/>
                  </a:ext>
                </a:extLst>
              </p14:cNvPr>
              <p14:cNvContentPartPr/>
              <p14:nvPr/>
            </p14:nvContentPartPr>
            <p14:xfrm>
              <a:off x="0" y="975600"/>
              <a:ext cx="9689040" cy="465372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D90D3EBF-E404-48B9-A4B6-49FD0B69EB9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360" y="966240"/>
                <a:ext cx="9707760" cy="467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215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8FAE0-09EA-2D46-B3C7-EE716FCD6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573" y="244354"/>
            <a:ext cx="11369615" cy="696459"/>
          </a:xfrm>
        </p:spPr>
        <p:txBody>
          <a:bodyPr/>
          <a:lstStyle/>
          <a:p>
            <a:r>
              <a:rPr lang="en-US" dirty="0"/>
              <a:t>When is performance testing performed?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2E75A-65C4-6849-886F-9F1F46E46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3" y="1240971"/>
            <a:ext cx="11369615" cy="4815221"/>
          </a:xfrm>
        </p:spPr>
        <p:txBody>
          <a:bodyPr>
            <a:normAutofit/>
          </a:bodyPr>
          <a:lstStyle/>
          <a:p>
            <a:r>
              <a:rPr lang="en-US" dirty="0"/>
              <a:t>Typically, later in the development lifecycle, e.g. when there is a system to test</a:t>
            </a:r>
          </a:p>
          <a:p>
            <a:r>
              <a:rPr lang="en-US" dirty="0"/>
              <a:t>Is this too late? </a:t>
            </a:r>
          </a:p>
          <a:p>
            <a:pPr lvl="1"/>
            <a:r>
              <a:rPr lang="en-US" dirty="0"/>
              <a:t>A survey in 2006, by Forrester Research, reported in ”The art of Application Performance Testing” found that the majority of performance issues are found when the application is in production. </a:t>
            </a:r>
          </a:p>
          <a:p>
            <a:pPr lvl="1"/>
            <a:r>
              <a:rPr lang="en-US" dirty="0"/>
              <a:t>Few companies in the survey actively thought about performance early on. </a:t>
            </a:r>
          </a:p>
          <a:p>
            <a:pPr lvl="1"/>
            <a:r>
              <a:rPr lang="en-US" dirty="0"/>
              <a:t>Companies who undertook some performance testing before release were able to reduce the number of faults found in production.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58A368-629B-F24E-9667-1919A7A3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AFF93-45AE-CC4D-A56A-612CB3C1AB5C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C180A817-3DA3-4239-BC8B-E944E9689055}"/>
                  </a:ext>
                </a:extLst>
              </p14:cNvPr>
              <p14:cNvContentPartPr/>
              <p14:nvPr/>
            </p14:nvContentPartPr>
            <p14:xfrm>
              <a:off x="0" y="1630440"/>
              <a:ext cx="8088840" cy="48132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C180A817-3DA3-4239-BC8B-E944E96890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360" y="1621080"/>
                <a:ext cx="8107560" cy="50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1038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Template" id="{152554A7-787E-AD44-B073-DFEA633F6A56}" vid="{58114130-8BE6-0D42-A791-7ADB79B59F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1192</Words>
  <Application>Microsoft Office PowerPoint</Application>
  <PresentationFormat>宽屏</PresentationFormat>
  <Paragraphs>184</Paragraphs>
  <Slides>23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Performance Testing</vt:lpstr>
      <vt:lpstr>Introduction</vt:lpstr>
      <vt:lpstr>What is good performance?</vt:lpstr>
      <vt:lpstr>Performance Test</vt:lpstr>
      <vt:lpstr>Which number represents the one where you would have stopped waiting?</vt:lpstr>
      <vt:lpstr>UK 1901 Census Data</vt:lpstr>
      <vt:lpstr>Where does performance testing fit? (1)</vt:lpstr>
      <vt:lpstr>Smart Targets</vt:lpstr>
      <vt:lpstr>When is performance testing performed?</vt:lpstr>
      <vt:lpstr>Timing</vt:lpstr>
      <vt:lpstr>Key Performance Targets</vt:lpstr>
      <vt:lpstr>Deciding which tests to use</vt:lpstr>
      <vt:lpstr>Creating the tests</vt:lpstr>
      <vt:lpstr>Performance Test Environment</vt:lpstr>
      <vt:lpstr>Example Functional Test Environment for a Web Application</vt:lpstr>
      <vt:lpstr>Example Performance Test Environment</vt:lpstr>
      <vt:lpstr>Building the performance testing environment</vt:lpstr>
      <vt:lpstr>Performing tests</vt:lpstr>
      <vt:lpstr>Example types of performance tests</vt:lpstr>
      <vt:lpstr>Analysis</vt:lpstr>
      <vt:lpstr>Summary</vt:lpstr>
      <vt:lpstr>PowerPoint 演示文稿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Testing</dc:title>
  <dc:creator>Neil Taylor</dc:creator>
  <cp:lastModifiedBy>泠然 杨</cp:lastModifiedBy>
  <cp:revision>5</cp:revision>
  <dcterms:created xsi:type="dcterms:W3CDTF">2019-11-14T22:01:18Z</dcterms:created>
  <dcterms:modified xsi:type="dcterms:W3CDTF">2019-12-10T14:06:02Z</dcterms:modified>
</cp:coreProperties>
</file>